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62" r:id="rId2"/>
    <p:sldMasterId id="2147483660" r:id="rId3"/>
    <p:sldMasterId id="2147483659" r:id="rId4"/>
    <p:sldMasterId id="2147483754" r:id="rId5"/>
    <p:sldMasterId id="2147483766" r:id="rId6"/>
  </p:sldMasterIdLst>
  <p:notesMasterIdLst>
    <p:notesMasterId r:id="rId53"/>
  </p:notesMasterIdLst>
  <p:sldIdLst>
    <p:sldId id="257" r:id="rId7"/>
    <p:sldId id="316" r:id="rId8"/>
    <p:sldId id="317" r:id="rId9"/>
    <p:sldId id="318" r:id="rId10"/>
    <p:sldId id="319" r:id="rId11"/>
    <p:sldId id="301" r:id="rId12"/>
    <p:sldId id="260" r:id="rId13"/>
    <p:sldId id="262" r:id="rId14"/>
    <p:sldId id="261" r:id="rId15"/>
    <p:sldId id="263" r:id="rId16"/>
    <p:sldId id="268" r:id="rId17"/>
    <p:sldId id="270" r:id="rId18"/>
    <p:sldId id="272" r:id="rId19"/>
    <p:sldId id="295" r:id="rId20"/>
    <p:sldId id="271" r:id="rId21"/>
    <p:sldId id="306" r:id="rId22"/>
    <p:sldId id="315" r:id="rId23"/>
    <p:sldId id="259" r:id="rId24"/>
    <p:sldId id="273" r:id="rId25"/>
    <p:sldId id="278" r:id="rId26"/>
    <p:sldId id="286" r:id="rId27"/>
    <p:sldId id="296" r:id="rId28"/>
    <p:sldId id="279" r:id="rId29"/>
    <p:sldId id="274" r:id="rId30"/>
    <p:sldId id="282" r:id="rId31"/>
    <p:sldId id="280" r:id="rId32"/>
    <p:sldId id="303" r:id="rId33"/>
    <p:sldId id="275" r:id="rId34"/>
    <p:sldId id="302" r:id="rId35"/>
    <p:sldId id="283" r:id="rId36"/>
    <p:sldId id="287" r:id="rId37"/>
    <p:sldId id="314" r:id="rId38"/>
    <p:sldId id="277" r:id="rId39"/>
    <p:sldId id="281" r:id="rId40"/>
    <p:sldId id="313" r:id="rId41"/>
    <p:sldId id="291" r:id="rId42"/>
    <p:sldId id="288" r:id="rId43"/>
    <p:sldId id="320" r:id="rId44"/>
    <p:sldId id="311" r:id="rId45"/>
    <p:sldId id="290" r:id="rId46"/>
    <p:sldId id="294" r:id="rId47"/>
    <p:sldId id="266" r:id="rId48"/>
    <p:sldId id="267" r:id="rId49"/>
    <p:sldId id="265" r:id="rId50"/>
    <p:sldId id="321" r:id="rId51"/>
    <p:sldId id="322" r:id="rId5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charset="0"/>
        <a:ea typeface="ＭＳ Ｐゴシック" charset="0"/>
        <a:cs typeface="+mn-cs"/>
      </a:defRPr>
    </a:lvl1pPr>
    <a:lvl2pPr marL="457200" algn="l" rtl="0" eaLnBrk="0" fontAlgn="base" hangingPunct="0">
      <a:spcBef>
        <a:spcPct val="0"/>
      </a:spcBef>
      <a:spcAft>
        <a:spcPct val="0"/>
      </a:spcAft>
      <a:defRPr kern="1200">
        <a:solidFill>
          <a:schemeClr val="tx1"/>
        </a:solidFill>
        <a:latin typeface="Garamond" charset="0"/>
        <a:ea typeface="ＭＳ Ｐゴシック" charset="0"/>
        <a:cs typeface="+mn-cs"/>
      </a:defRPr>
    </a:lvl2pPr>
    <a:lvl3pPr marL="914400" algn="l" rtl="0" eaLnBrk="0" fontAlgn="base" hangingPunct="0">
      <a:spcBef>
        <a:spcPct val="0"/>
      </a:spcBef>
      <a:spcAft>
        <a:spcPct val="0"/>
      </a:spcAft>
      <a:defRPr kern="1200">
        <a:solidFill>
          <a:schemeClr val="tx1"/>
        </a:solidFill>
        <a:latin typeface="Garamond" charset="0"/>
        <a:ea typeface="ＭＳ Ｐゴシック" charset="0"/>
        <a:cs typeface="+mn-cs"/>
      </a:defRPr>
    </a:lvl3pPr>
    <a:lvl4pPr marL="1371600" algn="l" rtl="0" eaLnBrk="0" fontAlgn="base" hangingPunct="0">
      <a:spcBef>
        <a:spcPct val="0"/>
      </a:spcBef>
      <a:spcAft>
        <a:spcPct val="0"/>
      </a:spcAft>
      <a:defRPr kern="1200">
        <a:solidFill>
          <a:schemeClr val="tx1"/>
        </a:solidFill>
        <a:latin typeface="Garamond" charset="0"/>
        <a:ea typeface="ＭＳ Ｐゴシック" charset="0"/>
        <a:cs typeface="+mn-cs"/>
      </a:defRPr>
    </a:lvl4pPr>
    <a:lvl5pPr marL="1828800" algn="l" rtl="0" eaLnBrk="0" fontAlgn="base" hangingPunct="0">
      <a:spcBef>
        <a:spcPct val="0"/>
      </a:spcBef>
      <a:spcAft>
        <a:spcPct val="0"/>
      </a:spcAft>
      <a:defRPr kern="1200">
        <a:solidFill>
          <a:schemeClr val="tx1"/>
        </a:solidFill>
        <a:latin typeface="Garamond" charset="0"/>
        <a:ea typeface="ＭＳ Ｐゴシック" charset="0"/>
        <a:cs typeface="+mn-cs"/>
      </a:defRPr>
    </a:lvl5pPr>
    <a:lvl6pPr marL="2286000" algn="l" defTabSz="457200" rtl="0" eaLnBrk="1" latinLnBrk="0" hangingPunct="1">
      <a:defRPr kern="1200">
        <a:solidFill>
          <a:schemeClr val="tx1"/>
        </a:solidFill>
        <a:latin typeface="Garamond" charset="0"/>
        <a:ea typeface="ＭＳ Ｐゴシック" charset="0"/>
        <a:cs typeface="+mn-cs"/>
      </a:defRPr>
    </a:lvl6pPr>
    <a:lvl7pPr marL="2743200" algn="l" defTabSz="457200" rtl="0" eaLnBrk="1" latinLnBrk="0" hangingPunct="1">
      <a:defRPr kern="1200">
        <a:solidFill>
          <a:schemeClr val="tx1"/>
        </a:solidFill>
        <a:latin typeface="Garamond" charset="0"/>
        <a:ea typeface="ＭＳ Ｐゴシック" charset="0"/>
        <a:cs typeface="+mn-cs"/>
      </a:defRPr>
    </a:lvl7pPr>
    <a:lvl8pPr marL="3200400" algn="l" defTabSz="457200" rtl="0" eaLnBrk="1" latinLnBrk="0" hangingPunct="1">
      <a:defRPr kern="1200">
        <a:solidFill>
          <a:schemeClr val="tx1"/>
        </a:solidFill>
        <a:latin typeface="Garamond" charset="0"/>
        <a:ea typeface="ＭＳ Ｐゴシック" charset="0"/>
        <a:cs typeface="+mn-cs"/>
      </a:defRPr>
    </a:lvl8pPr>
    <a:lvl9pPr marL="3657600" algn="l" defTabSz="457200" rtl="0" eaLnBrk="1" latinLnBrk="0" hangingPunct="1">
      <a:defRPr kern="1200">
        <a:solidFill>
          <a:schemeClr val="tx1"/>
        </a:solidFill>
        <a:latin typeface="Garamond"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99CC"/>
    <a:srgbClr val="FF3300"/>
    <a:srgbClr val="FFFF00"/>
    <a:srgbClr val="0033CC"/>
    <a:srgbClr val="000000"/>
    <a:srgbClr val="FFCC99"/>
    <a:srgbClr val="F3FC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58" autoAdjust="0"/>
    <p:restoredTop sz="94683" autoAdjust="0"/>
  </p:normalViewPr>
  <p:slideViewPr>
    <p:cSldViewPr>
      <p:cViewPr varScale="1">
        <p:scale>
          <a:sx n="66" d="100"/>
          <a:sy n="66" d="100"/>
        </p:scale>
        <p:origin x="-112"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Garamond" pitchFamily="18" charset="0"/>
                <a:ea typeface="+mn-ea"/>
              </a:defRPr>
            </a:lvl1pPr>
          </a:lstStyle>
          <a:p>
            <a:pPr>
              <a:defRPr/>
            </a:pPr>
            <a:endParaRPr lang="en-US"/>
          </a:p>
        </p:txBody>
      </p:sp>
      <p:sp>
        <p:nvSpPr>
          <p:cNvPr id="737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Garamond" pitchFamily="18" charset="0"/>
                <a:ea typeface="+mn-ea"/>
              </a:defRPr>
            </a:lvl1pPr>
          </a:lstStyle>
          <a:p>
            <a:pPr>
              <a:defRPr/>
            </a:pPr>
            <a:endParaRPr lang="en-US"/>
          </a:p>
        </p:txBody>
      </p:sp>
      <p:sp>
        <p:nvSpPr>
          <p:cNvPr id="5427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37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Garamond" pitchFamily="18" charset="0"/>
                <a:ea typeface="+mn-ea"/>
              </a:defRPr>
            </a:lvl1pPr>
          </a:lstStyle>
          <a:p>
            <a:pPr>
              <a:defRPr/>
            </a:pPr>
            <a:endParaRPr lang="en-US"/>
          </a:p>
        </p:txBody>
      </p:sp>
      <p:sp>
        <p:nvSpPr>
          <p:cNvPr id="737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BA0BE1-9F95-9147-922A-E9B55D65E31C}" type="slidenum">
              <a:rPr lang="en-US"/>
              <a:pPr/>
              <a:t>‹#›</a:t>
            </a:fld>
            <a:endParaRPr lang="en-US"/>
          </a:p>
        </p:txBody>
      </p:sp>
    </p:spTree>
    <p:extLst>
      <p:ext uri="{BB962C8B-B14F-4D97-AF65-F5344CB8AC3E}">
        <p14:creationId xmlns:p14="http://schemas.microsoft.com/office/powerpoint/2010/main" val="4663075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69DB2B1D-B1FC-484F-8617-898F13531A65}" type="slidenum">
              <a:rPr lang="en-US"/>
              <a:pPr/>
              <a:t>1</a:t>
            </a:fld>
            <a:endParaRPr lang="en-US"/>
          </a:p>
        </p:txBody>
      </p:sp>
      <p:sp>
        <p:nvSpPr>
          <p:cNvPr id="55299" name="Rectangle 1026"/>
          <p:cNvSpPr>
            <a:spLocks noChangeArrowheads="1" noTextEdit="1"/>
          </p:cNvSpPr>
          <p:nvPr>
            <p:ph type="sldImg"/>
          </p:nvPr>
        </p:nvSpPr>
        <p:spPr>
          <a:ln/>
        </p:spPr>
      </p:sp>
      <p:sp>
        <p:nvSpPr>
          <p:cNvPr id="553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098EFF12-315E-9D45-A36D-70A6E1644583}" type="slidenum">
              <a:rPr lang="en-US"/>
              <a:pPr/>
              <a:t>10</a:t>
            </a:fld>
            <a:endParaRPr lang="en-US"/>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F0B10E40-7651-F440-A248-9E19C16F2A99}" type="slidenum">
              <a:rPr lang="en-US"/>
              <a:pPr/>
              <a:t>11</a:t>
            </a:fld>
            <a:endParaRPr lang="en-US"/>
          </a:p>
        </p:txBody>
      </p:sp>
      <p:sp>
        <p:nvSpPr>
          <p:cNvPr id="65539" name="Rectangle 2"/>
          <p:cNvSpPr>
            <a:spLocks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72733CF6-95A6-1C4C-AF97-1F1E9661C03A}" type="slidenum">
              <a:rPr lang="en-US"/>
              <a:pPr/>
              <a:t>12</a:t>
            </a:fld>
            <a:endParaRPr lang="en-US"/>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1FAF8E69-834C-E54D-8E1A-F4CEA7FC0281}" type="slidenum">
              <a:rPr lang="en-US"/>
              <a:pPr/>
              <a:t>13</a:t>
            </a:fld>
            <a:endParaRPr lang="en-US"/>
          </a:p>
        </p:txBody>
      </p:sp>
      <p:sp>
        <p:nvSpPr>
          <p:cNvPr id="67587" name="Rectangle 2"/>
          <p:cNvSpPr>
            <a:spLocks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5388AC75-A491-4E4E-90AB-6B1E663AE5F6}" type="slidenum">
              <a:rPr lang="en-US"/>
              <a:pPr/>
              <a:t>14</a:t>
            </a:fld>
            <a:endParaRPr lang="en-US"/>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0975C059-7336-6740-9557-BF1892C937E3}" type="slidenum">
              <a:rPr lang="en-US"/>
              <a:pPr/>
              <a:t>15</a:t>
            </a:fld>
            <a:endParaRPr lang="en-US"/>
          </a:p>
        </p:txBody>
      </p:sp>
      <p:sp>
        <p:nvSpPr>
          <p:cNvPr id="69635" name="Rectangle 2"/>
          <p:cNvSpPr>
            <a:spLocks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96E9E5B1-9BB6-4F4D-9487-041A3D669B61}" type="slidenum">
              <a:rPr lang="en-US"/>
              <a:pPr/>
              <a:t>16</a:t>
            </a:fld>
            <a:endParaRPr lang="en-US"/>
          </a:p>
        </p:txBody>
      </p:sp>
      <p:sp>
        <p:nvSpPr>
          <p:cNvPr id="70659" name="Rectangle 2"/>
          <p:cNvSpPr>
            <a:spLocks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B31D268B-7ADF-5E48-A150-E05ED9BC0D50}" type="slidenum">
              <a:rPr lang="en-US"/>
              <a:pPr/>
              <a:t>17</a:t>
            </a:fld>
            <a:endParaRPr lang="en-US"/>
          </a:p>
        </p:txBody>
      </p:sp>
      <p:sp>
        <p:nvSpPr>
          <p:cNvPr id="71683" name="Rectangle 2"/>
          <p:cNvSpPr>
            <a:spLocks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0E03D02B-1248-3248-858C-45EE7DFBF133}" type="slidenum">
              <a:rPr lang="en-US"/>
              <a:pPr/>
              <a:t>18</a:t>
            </a:fld>
            <a:endParaRPr lang="en-US"/>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4CCCD7E6-FB64-7647-9A6C-A4EFC8911F18}" type="slidenum">
              <a:rPr lang="en-US"/>
              <a:pPr/>
              <a:t>19</a:t>
            </a:fld>
            <a:endParaRPr lang="en-US"/>
          </a:p>
        </p:txBody>
      </p:sp>
      <p:sp>
        <p:nvSpPr>
          <p:cNvPr id="73731" name="Rectangle 2"/>
          <p:cNvSpPr>
            <a:spLocks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r"/>
            <a:fld id="{C8B3C60D-EAAE-854A-A1DA-C5A52C30D2E1}" type="slidenum">
              <a:rPr lang="en-US" sz="1200"/>
              <a:pPr algn="r"/>
              <a:t>2</a:t>
            </a:fld>
            <a:endParaRPr lang="en-US" sz="1200"/>
          </a:p>
        </p:txBody>
      </p:sp>
      <p:sp>
        <p:nvSpPr>
          <p:cNvPr id="148483" name="Rectangle 2"/>
          <p:cNvSpPr>
            <a:spLocks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B2094E76-1A10-824B-9074-0767CAC73BD5}" type="slidenum">
              <a:rPr lang="en-US"/>
              <a:pPr/>
              <a:t>20</a:t>
            </a:fld>
            <a:endParaRPr lang="en-US"/>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21307579-63BF-EE4D-8514-28E3B40B131F}" type="slidenum">
              <a:rPr lang="en-US"/>
              <a:pPr/>
              <a:t>21</a:t>
            </a:fld>
            <a:endParaRPr lang="en-US"/>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DCAC93B2-448C-E940-8362-808A7EFD6E74}" type="slidenum">
              <a:rPr lang="en-US"/>
              <a:pPr/>
              <a:t>22</a:t>
            </a:fld>
            <a:endParaRPr lang="en-US"/>
          </a:p>
        </p:txBody>
      </p:sp>
      <p:sp>
        <p:nvSpPr>
          <p:cNvPr id="76803" name="Rectangle 2"/>
          <p:cNvSpPr>
            <a:spLocks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44103789-9019-3A46-AA6F-BFE81E0B513B}" type="slidenum">
              <a:rPr lang="en-US"/>
              <a:pPr/>
              <a:t>23</a:t>
            </a:fld>
            <a:endParaRPr lang="en-US"/>
          </a:p>
        </p:txBody>
      </p:sp>
      <p:sp>
        <p:nvSpPr>
          <p:cNvPr id="77827" name="Rectangle 2"/>
          <p:cNvSpPr>
            <a:spLocks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85EF6E23-84C4-D640-ACAE-75EC4CB86B6E}" type="slidenum">
              <a:rPr lang="en-US"/>
              <a:pPr/>
              <a:t>24</a:t>
            </a:fld>
            <a:endParaRPr lang="en-US"/>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DC838CFA-40D5-054E-A23F-D5D099D9545B}" type="slidenum">
              <a:rPr lang="en-US"/>
              <a:pPr/>
              <a:t>25</a:t>
            </a:fld>
            <a:endParaRPr lang="en-US"/>
          </a:p>
        </p:txBody>
      </p:sp>
      <p:sp>
        <p:nvSpPr>
          <p:cNvPr id="79875" name="Rectangle 2"/>
          <p:cNvSpPr>
            <a:spLocks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DCA9CB59-683B-644F-AD0A-88A1C371188F}" type="slidenum">
              <a:rPr lang="en-US"/>
              <a:pPr/>
              <a:t>26</a:t>
            </a:fld>
            <a:endParaRPr lang="en-US"/>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3C931FC5-665D-334C-9166-0152E5D82C40}" type="slidenum">
              <a:rPr lang="en-US"/>
              <a:pPr/>
              <a:t>27</a:t>
            </a:fld>
            <a:endParaRPr lang="en-US"/>
          </a:p>
        </p:txBody>
      </p:sp>
      <p:sp>
        <p:nvSpPr>
          <p:cNvPr id="81923" name="Rectangle 2"/>
          <p:cNvSpPr>
            <a:spLocks noChangeArrowheads="1" noTextEdit="1"/>
          </p:cNvSpPr>
          <p:nvPr>
            <p:ph type="sldImg"/>
          </p:nvPr>
        </p:nvSpPr>
        <p:spPr>
          <a:solidFill>
            <a:srgbClr val="FFFFFF"/>
          </a:solidFill>
          <a:ln/>
        </p:spPr>
      </p:sp>
      <p:sp>
        <p:nvSpPr>
          <p:cNvPr id="8192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4BDB54E3-B041-B947-86FD-F11A2733346E}" type="slidenum">
              <a:rPr lang="en-US"/>
              <a:pPr/>
              <a:t>28</a:t>
            </a:fld>
            <a:endParaRPr lang="en-US"/>
          </a:p>
        </p:txBody>
      </p:sp>
      <p:sp>
        <p:nvSpPr>
          <p:cNvPr id="82947" name="Rectangle 2"/>
          <p:cNvSpPr>
            <a:spLocks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0E98CDF7-184A-1F47-825C-4F08CF59BD8B}" type="slidenum">
              <a:rPr lang="en-US"/>
              <a:pPr/>
              <a:t>29</a:t>
            </a:fld>
            <a:endParaRPr lang="en-US"/>
          </a:p>
        </p:txBody>
      </p:sp>
      <p:sp>
        <p:nvSpPr>
          <p:cNvPr id="83971" name="Rectangle 2"/>
          <p:cNvSpPr>
            <a:spLocks noChangeArrowheads="1" noTextEdit="1"/>
          </p:cNvSpPr>
          <p:nvPr>
            <p:ph type="sldImg"/>
          </p:nvPr>
        </p:nvSpPr>
        <p:spPr>
          <a:solidFill>
            <a:srgbClr val="FFFFFF"/>
          </a:solidFill>
          <a:ln/>
        </p:spPr>
      </p:sp>
      <p:sp>
        <p:nvSpPr>
          <p:cNvPr id="8397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r"/>
            <a:fld id="{8F86BF5F-CB64-174E-B2C6-39B8668B6E80}" type="slidenum">
              <a:rPr lang="en-US" sz="1200"/>
              <a:pPr algn="r"/>
              <a:t>3</a:t>
            </a:fld>
            <a:endParaRPr lang="en-US" sz="1200"/>
          </a:p>
        </p:txBody>
      </p:sp>
      <p:sp>
        <p:nvSpPr>
          <p:cNvPr id="150531" name="Rectangle 2"/>
          <p:cNvSpPr>
            <a:spLocks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F6C71E2D-A7F1-4041-ACE1-123461ABE676}" type="slidenum">
              <a:rPr lang="en-US"/>
              <a:pPr/>
              <a:t>30</a:t>
            </a:fld>
            <a:endParaRPr lang="en-US"/>
          </a:p>
        </p:txBody>
      </p:sp>
      <p:sp>
        <p:nvSpPr>
          <p:cNvPr id="84995" name="Rectangle 2"/>
          <p:cNvSpPr>
            <a:spLocks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59B8CC2F-978D-7A4C-9073-009D99BE1906}" type="slidenum">
              <a:rPr lang="en-US"/>
              <a:pPr/>
              <a:t>31</a:t>
            </a:fld>
            <a:endParaRPr lang="en-US"/>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1E5E34FF-E176-114B-99BB-0F783C0A7E64}" type="slidenum">
              <a:rPr lang="en-US"/>
              <a:pPr/>
              <a:t>32</a:t>
            </a:fld>
            <a:endParaRPr lang="en-US"/>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4F61111C-438B-734A-B4D2-A9D6343A6E84}" type="slidenum">
              <a:rPr lang="en-US"/>
              <a:pPr/>
              <a:t>33</a:t>
            </a:fld>
            <a:endParaRPr lang="en-US"/>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9FD22716-D854-9F4E-BFBC-40612028FFC5}" type="slidenum">
              <a:rPr lang="en-US"/>
              <a:pPr/>
              <a:t>34</a:t>
            </a:fld>
            <a:endParaRPr lang="en-US"/>
          </a:p>
        </p:txBody>
      </p:sp>
      <p:sp>
        <p:nvSpPr>
          <p:cNvPr id="89091" name="Rectangle 2"/>
          <p:cNvSpPr>
            <a:spLocks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9FB94727-F4BB-8544-BB4B-E5F6E48359A1}" type="slidenum">
              <a:rPr lang="en-US"/>
              <a:pPr/>
              <a:t>35</a:t>
            </a:fld>
            <a:endParaRPr lang="en-US"/>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4B19A4A5-6E74-6946-BCBF-90D09FF6843D}" type="slidenum">
              <a:rPr lang="en-US"/>
              <a:pPr/>
              <a:t>36</a:t>
            </a:fld>
            <a:endParaRPr lang="en-US"/>
          </a:p>
        </p:txBody>
      </p:sp>
      <p:sp>
        <p:nvSpPr>
          <p:cNvPr id="92163" name="Rectangle 2"/>
          <p:cNvSpPr>
            <a:spLocks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D2ED8762-D602-DF47-BC10-F263AC56A1E5}" type="slidenum">
              <a:rPr lang="en-US"/>
              <a:pPr/>
              <a:t>37</a:t>
            </a:fld>
            <a:endParaRPr lang="en-US"/>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r"/>
            <a:fld id="{827AE6C0-170A-0843-9B5E-B80BC2630BB5}" type="slidenum">
              <a:rPr lang="en-US" sz="1200"/>
              <a:pPr algn="r"/>
              <a:t>38</a:t>
            </a:fld>
            <a:endParaRPr lang="en-US" sz="1200"/>
          </a:p>
        </p:txBody>
      </p:sp>
      <p:sp>
        <p:nvSpPr>
          <p:cNvPr id="156675" name="Rectangle 2"/>
          <p:cNvSpPr>
            <a:spLocks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7F5568C9-64A3-024F-BFF6-29599BBAF9F0}" type="slidenum">
              <a:rPr lang="en-US"/>
              <a:pPr/>
              <a:t>39</a:t>
            </a:fld>
            <a:endParaRPr lang="en-US"/>
          </a:p>
        </p:txBody>
      </p:sp>
      <p:sp>
        <p:nvSpPr>
          <p:cNvPr id="95235" name="Rectangle 2"/>
          <p:cNvSpPr>
            <a:spLocks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r"/>
            <a:fld id="{5C546306-0136-D94D-9330-7653C5A556A2}" type="slidenum">
              <a:rPr lang="en-US" sz="1200"/>
              <a:pPr algn="r"/>
              <a:t>4</a:t>
            </a:fld>
            <a:endParaRPr lang="en-US" sz="1200"/>
          </a:p>
        </p:txBody>
      </p:sp>
      <p:sp>
        <p:nvSpPr>
          <p:cNvPr id="152579" name="Rectangle 2"/>
          <p:cNvSpPr>
            <a:spLocks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9F3CC0D4-65AB-2A45-9399-4C5D8047DDCD}" type="slidenum">
              <a:rPr lang="en-US"/>
              <a:pPr/>
              <a:t>40</a:t>
            </a:fld>
            <a:endParaRPr lang="en-US"/>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4DDD51AD-D598-014A-9229-00519599FC11}" type="slidenum">
              <a:rPr lang="en-US"/>
              <a:pPr/>
              <a:t>41</a:t>
            </a:fld>
            <a:endParaRPr lang="en-US"/>
          </a:p>
        </p:txBody>
      </p:sp>
      <p:sp>
        <p:nvSpPr>
          <p:cNvPr id="97283" name="Rectangle 2"/>
          <p:cNvSpPr>
            <a:spLocks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678BF032-AD2D-4B48-8C30-0E74BF9917D1}" type="slidenum">
              <a:rPr lang="en-US"/>
              <a:pPr/>
              <a:t>42</a:t>
            </a:fld>
            <a:endParaRPr lang="en-US"/>
          </a:p>
        </p:txBody>
      </p:sp>
      <p:sp>
        <p:nvSpPr>
          <p:cNvPr id="98307" name="Rectangle 2"/>
          <p:cNvSpPr>
            <a:spLocks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110B6D95-8DF2-244D-BA70-66FFC395F6D8}" type="slidenum">
              <a:rPr lang="en-US"/>
              <a:pPr/>
              <a:t>43</a:t>
            </a:fld>
            <a:endParaRPr lang="en-US"/>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C234DDC1-E1AD-C349-A052-825D5D0CCBC3}" type="slidenum">
              <a:rPr lang="en-US"/>
              <a:pPr/>
              <a:t>44</a:t>
            </a:fld>
            <a:endParaRPr lang="en-US"/>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46</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latin typeface="Arial" charset="0"/>
                <a:ea typeface="MS PGothic" charset="0"/>
              </a:rPr>
              <a:t>New Testament </a:t>
            </a:r>
            <a:r>
              <a:rPr lang="en-US" dirty="0" smtClean="0">
                <a:latin typeface="Arial" charset="0"/>
                <a:ea typeface="MS PGothic" charset="0"/>
              </a:rPr>
              <a:t>Backgrounds PPT in Bahasa Indonesia</a:t>
            </a:r>
          </a:p>
          <a:p>
            <a:pPr eaLnBrk="1" hangingPunct="1"/>
            <a:endParaRPr lang="en-US" dirty="0">
              <a:latin typeface="Arial" charset="0"/>
              <a:ea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r"/>
            <a:fld id="{61D101B3-7306-0A40-81DA-5F9E93C9C999}" type="slidenum">
              <a:rPr lang="en-US" sz="1200"/>
              <a:pPr algn="r"/>
              <a:t>5</a:t>
            </a:fld>
            <a:endParaRPr lang="en-US" sz="1200"/>
          </a:p>
        </p:txBody>
      </p:sp>
      <p:sp>
        <p:nvSpPr>
          <p:cNvPr id="154627" name="Rectangle 2"/>
          <p:cNvSpPr>
            <a:spLocks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1F1EC6D6-4CF4-9B44-A51D-13903C7CA123}" type="slidenum">
              <a:rPr lang="en-US"/>
              <a:pPr/>
              <a:t>6</a:t>
            </a:fld>
            <a:endParaRPr lang="en-US"/>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138BD38A-D304-C947-81CD-62B625B69893}" type="slidenum">
              <a:rPr lang="en-US"/>
              <a:pPr/>
              <a:t>7</a:t>
            </a:fld>
            <a:endParaRPr lang="en-US"/>
          </a:p>
        </p:txBody>
      </p:sp>
      <p:sp>
        <p:nvSpPr>
          <p:cNvPr id="61443" name="Rectangle 2"/>
          <p:cNvSpPr>
            <a:spLocks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AD3D9E57-6711-FE40-8A95-11F8586D2265}" type="slidenum">
              <a:rPr lang="en-US"/>
              <a:pPr/>
              <a:t>8</a:t>
            </a:fld>
            <a:endParaRPr lang="en-US"/>
          </a:p>
        </p:txBody>
      </p:sp>
      <p:sp>
        <p:nvSpPr>
          <p:cNvPr id="62467" name="Rectangle 2"/>
          <p:cNvSpPr>
            <a:spLocks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fld id="{F6E5A3A2-EFB1-CF49-BBDB-DCC3BA9ECD6D}" type="slidenum">
              <a:rPr lang="en-US"/>
              <a:pPr/>
              <a:t>9</a:t>
            </a:fld>
            <a:endParaRPr lang="en-US"/>
          </a:p>
        </p:txBody>
      </p:sp>
      <p:sp>
        <p:nvSpPr>
          <p:cNvPr id="63491" name="Rectangle 2"/>
          <p:cNvSpPr>
            <a:spLocks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8"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8"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8" charset="0"/>
                  <a:ea typeface="+mn-ea"/>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8"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8" charset="0"/>
                <a:ea typeface="+mn-ea"/>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8" charset="0"/>
                <a:ea typeface="+mn-ea"/>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D4A381B3-C1E3-1843-A52B-2C626600C205}" type="slidenum">
              <a:rPr lang="en-US"/>
              <a:pPr/>
              <a:t>‹#›</a:t>
            </a:fld>
            <a:endParaRPr lang="en-US"/>
          </a:p>
        </p:txBody>
      </p:sp>
    </p:spTree>
    <p:extLst>
      <p:ext uri="{BB962C8B-B14F-4D97-AF65-F5344CB8AC3E}">
        <p14:creationId xmlns:p14="http://schemas.microsoft.com/office/powerpoint/2010/main" val="1326856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EF77DD28-E09D-9147-B0C6-0A9CFF0AE2D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8129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D3DBB11-81F3-514D-8F79-400C66F3562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7741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7C43BCD6-2D18-9341-B9E8-2BEFEA397060}"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3347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latin typeface="Garamond" pitchFamily="18" charset="0"/>
                <a:ea typeface="+mn-ea"/>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latin typeface="Garamond" pitchFamily="18" charset="0"/>
                <a:ea typeface="+mn-ea"/>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latin typeface="Garamond" pitchFamily="18" charset="0"/>
                <a:ea typeface="+mn-ea"/>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latin typeface="Garamond" pitchFamily="18" charset="0"/>
                <a:ea typeface="+mn-ea"/>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latin typeface="Garamond" pitchFamily="18" charset="0"/>
                <a:ea typeface="+mn-ea"/>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latin typeface="Garamond" pitchFamily="18" charset="0"/>
                <a:ea typeface="+mn-ea"/>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latin typeface="Garamond" pitchFamily="18" charset="0"/>
                <a:ea typeface="+mn-ea"/>
              </a:endParaRPr>
            </a:p>
          </p:txBody>
        </p:sp>
      </p:grpSp>
      <p:sp>
        <p:nvSpPr>
          <p:cNvPr id="12701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2701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smtClean="0"/>
            </a:lvl1pPr>
          </a:lstStyle>
          <a:p>
            <a:pPr>
              <a:defRPr/>
            </a:pPr>
            <a:endParaRPr lang="en-US"/>
          </a:p>
        </p:txBody>
      </p:sp>
      <p:sp>
        <p:nvSpPr>
          <p:cNvPr id="42" name="Rectangle 42"/>
          <p:cNvSpPr>
            <a:spLocks noGrp="1" noChangeArrowheads="1"/>
          </p:cNvSpPr>
          <p:nvPr>
            <p:ph type="ftr" sz="quarter" idx="11"/>
          </p:nvPr>
        </p:nvSpPr>
        <p:spPr/>
        <p:txBody>
          <a:bodyPr/>
          <a:lstStyle>
            <a:lvl1pPr>
              <a:defRPr smtClean="0"/>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fld id="{A9D3C6EE-3413-954B-A5E2-9E299F22481C}" type="slidenum">
              <a:rPr lang="en-US"/>
              <a:pPr/>
              <a:t>‹#›</a:t>
            </a:fld>
            <a:endParaRPr lang="en-US"/>
          </a:p>
        </p:txBody>
      </p:sp>
    </p:spTree>
    <p:extLst>
      <p:ext uri="{BB962C8B-B14F-4D97-AF65-F5344CB8AC3E}">
        <p14:creationId xmlns:p14="http://schemas.microsoft.com/office/powerpoint/2010/main" val="552816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EC45D0CB-E2C9-844B-9D65-E2A5BCC95F1D}" type="slidenum">
              <a:rPr lang="en-US"/>
              <a:pPr/>
              <a:t>‹#›</a:t>
            </a:fld>
            <a:endParaRPr lang="en-US"/>
          </a:p>
        </p:txBody>
      </p:sp>
    </p:spTree>
    <p:extLst>
      <p:ext uri="{BB962C8B-B14F-4D97-AF65-F5344CB8AC3E}">
        <p14:creationId xmlns:p14="http://schemas.microsoft.com/office/powerpoint/2010/main" val="3192864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22B1FB1D-B00D-2B4E-8D22-A2E859B04C12}" type="slidenum">
              <a:rPr lang="en-US"/>
              <a:pPr/>
              <a:t>‹#›</a:t>
            </a:fld>
            <a:endParaRPr lang="en-US"/>
          </a:p>
        </p:txBody>
      </p:sp>
    </p:spTree>
    <p:extLst>
      <p:ext uri="{BB962C8B-B14F-4D97-AF65-F5344CB8AC3E}">
        <p14:creationId xmlns:p14="http://schemas.microsoft.com/office/powerpoint/2010/main" val="3198071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fld id="{0A02D144-347D-CB46-924F-3C195C144420}" type="slidenum">
              <a:rPr lang="en-US"/>
              <a:pPr/>
              <a:t>‹#›</a:t>
            </a:fld>
            <a:endParaRPr lang="en-US"/>
          </a:p>
        </p:txBody>
      </p:sp>
    </p:spTree>
    <p:extLst>
      <p:ext uri="{BB962C8B-B14F-4D97-AF65-F5344CB8AC3E}">
        <p14:creationId xmlns:p14="http://schemas.microsoft.com/office/powerpoint/2010/main" val="677304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fld id="{8C7BD3B3-071F-E344-AA89-6ED94E9C6C97}" type="slidenum">
              <a:rPr lang="en-US"/>
              <a:pPr/>
              <a:t>‹#›</a:t>
            </a:fld>
            <a:endParaRPr lang="en-US"/>
          </a:p>
        </p:txBody>
      </p:sp>
    </p:spTree>
    <p:extLst>
      <p:ext uri="{BB962C8B-B14F-4D97-AF65-F5344CB8AC3E}">
        <p14:creationId xmlns:p14="http://schemas.microsoft.com/office/powerpoint/2010/main" val="2597459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fld id="{24E48766-5F87-B54B-93B9-63C5053F2972}" type="slidenum">
              <a:rPr lang="en-US"/>
              <a:pPr/>
              <a:t>‹#›</a:t>
            </a:fld>
            <a:endParaRPr lang="en-US"/>
          </a:p>
        </p:txBody>
      </p:sp>
    </p:spTree>
    <p:extLst>
      <p:ext uri="{BB962C8B-B14F-4D97-AF65-F5344CB8AC3E}">
        <p14:creationId xmlns:p14="http://schemas.microsoft.com/office/powerpoint/2010/main" val="247688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fld id="{C72251A5-756E-5341-877E-0EEF04A400A5}" type="slidenum">
              <a:rPr lang="en-US"/>
              <a:pPr/>
              <a:t>‹#›</a:t>
            </a:fld>
            <a:endParaRPr lang="en-US"/>
          </a:p>
        </p:txBody>
      </p:sp>
    </p:spTree>
    <p:extLst>
      <p:ext uri="{BB962C8B-B14F-4D97-AF65-F5344CB8AC3E}">
        <p14:creationId xmlns:p14="http://schemas.microsoft.com/office/powerpoint/2010/main" val="172487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C094F8ED-F152-C74E-9BB1-D0FD302528C3}"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4294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fld id="{B59711C9-3C7D-484E-BBD9-17685AA02228}" type="slidenum">
              <a:rPr lang="en-US"/>
              <a:pPr/>
              <a:t>‹#›</a:t>
            </a:fld>
            <a:endParaRPr lang="en-US"/>
          </a:p>
        </p:txBody>
      </p:sp>
    </p:spTree>
    <p:extLst>
      <p:ext uri="{BB962C8B-B14F-4D97-AF65-F5344CB8AC3E}">
        <p14:creationId xmlns:p14="http://schemas.microsoft.com/office/powerpoint/2010/main" val="3574319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fld id="{94A58DE2-4577-C542-AA55-6B204A47CDD3}" type="slidenum">
              <a:rPr lang="en-US"/>
              <a:pPr/>
              <a:t>‹#›</a:t>
            </a:fld>
            <a:endParaRPr lang="en-US"/>
          </a:p>
        </p:txBody>
      </p:sp>
    </p:spTree>
    <p:extLst>
      <p:ext uri="{BB962C8B-B14F-4D97-AF65-F5344CB8AC3E}">
        <p14:creationId xmlns:p14="http://schemas.microsoft.com/office/powerpoint/2010/main" val="1313581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B31194CC-2BCA-1C46-8CED-AE151EF34C4F}" type="slidenum">
              <a:rPr lang="en-US"/>
              <a:pPr/>
              <a:t>‹#›</a:t>
            </a:fld>
            <a:endParaRPr lang="en-US"/>
          </a:p>
        </p:txBody>
      </p:sp>
    </p:spTree>
    <p:extLst>
      <p:ext uri="{BB962C8B-B14F-4D97-AF65-F5344CB8AC3E}">
        <p14:creationId xmlns:p14="http://schemas.microsoft.com/office/powerpoint/2010/main" val="264184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fld id="{A57D6176-8FEC-EF43-984E-B2815F163E1B}" type="slidenum">
              <a:rPr lang="en-US"/>
              <a:pPr/>
              <a:t>‹#›</a:t>
            </a:fld>
            <a:endParaRPr lang="en-US"/>
          </a:p>
        </p:txBody>
      </p:sp>
    </p:spTree>
    <p:extLst>
      <p:ext uri="{BB962C8B-B14F-4D97-AF65-F5344CB8AC3E}">
        <p14:creationId xmlns:p14="http://schemas.microsoft.com/office/powerpoint/2010/main" val="3696530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Garamond" pitchFamily="18" charset="0"/>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Garamond" pitchFamily="18" charset="0"/>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Garamond" pitchFamily="18" charset="0"/>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8" charset="0"/>
                <a:ea typeface="+mn-ea"/>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latin typeface="Garamond" pitchFamily="18" charset="0"/>
                <a:ea typeface="+mn-ea"/>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latin typeface="Garamond" pitchFamily="18" charset="0"/>
                <a:ea typeface="+mn-ea"/>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8" charset="0"/>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Garamond" pitchFamily="18" charset="0"/>
                <a:ea typeface="+mn-ea"/>
              </a:endParaRPr>
            </a:p>
          </p:txBody>
        </p:sp>
      </p:grpSp>
      <p:sp>
        <p:nvSpPr>
          <p:cNvPr id="12087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08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fld id="{CD646D02-241B-AC45-9174-D5F7926B1CDB}" type="slidenum">
              <a:rPr lang="en-US"/>
              <a:pPr/>
              <a:t>‹#›</a:t>
            </a:fld>
            <a:endParaRPr lang="en-US"/>
          </a:p>
        </p:txBody>
      </p:sp>
    </p:spTree>
    <p:extLst>
      <p:ext uri="{BB962C8B-B14F-4D97-AF65-F5344CB8AC3E}">
        <p14:creationId xmlns:p14="http://schemas.microsoft.com/office/powerpoint/2010/main" val="285663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E7574CEF-AC4C-A148-89F9-990CE3B3AF14}" type="slidenum">
              <a:rPr lang="en-US"/>
              <a:pPr/>
              <a:t>‹#›</a:t>
            </a:fld>
            <a:endParaRPr lang="en-US"/>
          </a:p>
        </p:txBody>
      </p:sp>
    </p:spTree>
    <p:extLst>
      <p:ext uri="{BB962C8B-B14F-4D97-AF65-F5344CB8AC3E}">
        <p14:creationId xmlns:p14="http://schemas.microsoft.com/office/powerpoint/2010/main" val="262689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976D9C7E-3096-BF43-83CA-4F2C3030AA42}" type="slidenum">
              <a:rPr lang="en-US"/>
              <a:pPr/>
              <a:t>‹#›</a:t>
            </a:fld>
            <a:endParaRPr lang="en-US"/>
          </a:p>
        </p:txBody>
      </p:sp>
    </p:spTree>
    <p:extLst>
      <p:ext uri="{BB962C8B-B14F-4D97-AF65-F5344CB8AC3E}">
        <p14:creationId xmlns:p14="http://schemas.microsoft.com/office/powerpoint/2010/main" val="2770374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97E4AD72-EA54-8A4B-ABD6-4ED9222935CD}" type="slidenum">
              <a:rPr lang="en-US"/>
              <a:pPr/>
              <a:t>‹#›</a:t>
            </a:fld>
            <a:endParaRPr lang="en-US"/>
          </a:p>
        </p:txBody>
      </p:sp>
    </p:spTree>
    <p:extLst>
      <p:ext uri="{BB962C8B-B14F-4D97-AF65-F5344CB8AC3E}">
        <p14:creationId xmlns:p14="http://schemas.microsoft.com/office/powerpoint/2010/main" val="1247345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fld id="{6266ADFA-50A6-5D47-94B1-AA2FA13699D1}" type="slidenum">
              <a:rPr lang="en-US"/>
              <a:pPr/>
              <a:t>‹#›</a:t>
            </a:fld>
            <a:endParaRPr lang="en-US"/>
          </a:p>
        </p:txBody>
      </p:sp>
    </p:spTree>
    <p:extLst>
      <p:ext uri="{BB962C8B-B14F-4D97-AF65-F5344CB8AC3E}">
        <p14:creationId xmlns:p14="http://schemas.microsoft.com/office/powerpoint/2010/main" val="1741860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fld id="{09214C26-0FB5-4F4F-97A0-82D8003F4E23}" type="slidenum">
              <a:rPr lang="en-US"/>
              <a:pPr/>
              <a:t>‹#›</a:t>
            </a:fld>
            <a:endParaRPr lang="en-US"/>
          </a:p>
        </p:txBody>
      </p:sp>
    </p:spTree>
    <p:extLst>
      <p:ext uri="{BB962C8B-B14F-4D97-AF65-F5344CB8AC3E}">
        <p14:creationId xmlns:p14="http://schemas.microsoft.com/office/powerpoint/2010/main" val="2979863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B638D28-56EE-924A-B7C2-2C38DB5405C0}"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0806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fld id="{DB7E06CF-D274-2346-A34B-C3DDBD4A1DB8}" type="slidenum">
              <a:rPr lang="en-US"/>
              <a:pPr/>
              <a:t>‹#›</a:t>
            </a:fld>
            <a:endParaRPr lang="en-US"/>
          </a:p>
        </p:txBody>
      </p:sp>
    </p:spTree>
    <p:extLst>
      <p:ext uri="{BB962C8B-B14F-4D97-AF65-F5344CB8AC3E}">
        <p14:creationId xmlns:p14="http://schemas.microsoft.com/office/powerpoint/2010/main" val="386139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F40B865C-4263-2A41-A55C-B2D1D68FB72F}" type="slidenum">
              <a:rPr lang="en-US"/>
              <a:pPr/>
              <a:t>‹#›</a:t>
            </a:fld>
            <a:endParaRPr lang="en-US"/>
          </a:p>
        </p:txBody>
      </p:sp>
    </p:spTree>
    <p:extLst>
      <p:ext uri="{BB962C8B-B14F-4D97-AF65-F5344CB8AC3E}">
        <p14:creationId xmlns:p14="http://schemas.microsoft.com/office/powerpoint/2010/main" val="231515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fld id="{DDC9DD63-24E9-DB4B-8857-E95363FDE60F}" type="slidenum">
              <a:rPr lang="en-US"/>
              <a:pPr/>
              <a:t>‹#›</a:t>
            </a:fld>
            <a:endParaRPr lang="en-US"/>
          </a:p>
        </p:txBody>
      </p:sp>
    </p:spTree>
    <p:extLst>
      <p:ext uri="{BB962C8B-B14F-4D97-AF65-F5344CB8AC3E}">
        <p14:creationId xmlns:p14="http://schemas.microsoft.com/office/powerpoint/2010/main" val="614431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9B6156E2-E4CF-6142-8B58-421C3BC87D78}" type="slidenum">
              <a:rPr lang="en-US"/>
              <a:pPr/>
              <a:t>‹#›</a:t>
            </a:fld>
            <a:endParaRPr lang="en-US"/>
          </a:p>
        </p:txBody>
      </p:sp>
    </p:spTree>
    <p:extLst>
      <p:ext uri="{BB962C8B-B14F-4D97-AF65-F5344CB8AC3E}">
        <p14:creationId xmlns:p14="http://schemas.microsoft.com/office/powerpoint/2010/main" val="62836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fld id="{37E00054-3FA4-DC4A-A900-A3CBAB24B673}" type="slidenum">
              <a:rPr lang="en-US"/>
              <a:pPr/>
              <a:t>‹#›</a:t>
            </a:fld>
            <a:endParaRPr lang="en-US"/>
          </a:p>
        </p:txBody>
      </p:sp>
    </p:spTree>
    <p:extLst>
      <p:ext uri="{BB962C8B-B14F-4D97-AF65-F5344CB8AC3E}">
        <p14:creationId xmlns:p14="http://schemas.microsoft.com/office/powerpoint/2010/main" val="2220228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AEB339C7-4EC5-AD40-A469-340398190B56}" type="slidenum">
              <a:rPr lang="en-US"/>
              <a:pPr/>
              <a:t>‹#›</a:t>
            </a:fld>
            <a:endParaRPr lang="en-US"/>
          </a:p>
        </p:txBody>
      </p:sp>
    </p:spTree>
    <p:extLst>
      <p:ext uri="{BB962C8B-B14F-4D97-AF65-F5344CB8AC3E}">
        <p14:creationId xmlns:p14="http://schemas.microsoft.com/office/powerpoint/2010/main" val="3899145529"/>
      </p:ext>
    </p:extLst>
  </p:cSld>
  <p:clrMapOvr>
    <a:masterClrMapping/>
  </p:clrMapOvr>
  <p:transition xmlns:p14="http://schemas.microsoft.com/office/powerpoint/2010/mai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B5D68726-9736-7646-AE6B-7E352E4964AA}" type="slidenum">
              <a:rPr lang="en-US"/>
              <a:pPr/>
              <a:t>‹#›</a:t>
            </a:fld>
            <a:endParaRPr lang="en-US"/>
          </a:p>
        </p:txBody>
      </p:sp>
    </p:spTree>
    <p:extLst>
      <p:ext uri="{BB962C8B-B14F-4D97-AF65-F5344CB8AC3E}">
        <p14:creationId xmlns:p14="http://schemas.microsoft.com/office/powerpoint/2010/main" val="4267096450"/>
      </p:ext>
    </p:extLst>
  </p:cSld>
  <p:clrMapOvr>
    <a:masterClrMapping/>
  </p:clrMapOvr>
  <p:transition xmlns:p14="http://schemas.microsoft.com/office/powerpoint/2010/mai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C06F7440-56A5-634D-91B8-08C97C6E56B3}" type="slidenum">
              <a:rPr lang="en-US"/>
              <a:pPr/>
              <a:t>‹#›</a:t>
            </a:fld>
            <a:endParaRPr lang="en-US"/>
          </a:p>
        </p:txBody>
      </p:sp>
    </p:spTree>
    <p:extLst>
      <p:ext uri="{BB962C8B-B14F-4D97-AF65-F5344CB8AC3E}">
        <p14:creationId xmlns:p14="http://schemas.microsoft.com/office/powerpoint/2010/main" val="2301188152"/>
      </p:ext>
    </p:extLst>
  </p:cSld>
  <p:clrMapOvr>
    <a:masterClrMapping/>
  </p:clrMapOvr>
  <p:transition xmlns:p14="http://schemas.microsoft.com/office/powerpoint/2010/mai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3223986A-ADC9-D748-8D70-1EC52811D984}" type="slidenum">
              <a:rPr lang="en-US"/>
              <a:pPr/>
              <a:t>‹#›</a:t>
            </a:fld>
            <a:endParaRPr lang="en-US"/>
          </a:p>
        </p:txBody>
      </p:sp>
    </p:spTree>
    <p:extLst>
      <p:ext uri="{BB962C8B-B14F-4D97-AF65-F5344CB8AC3E}">
        <p14:creationId xmlns:p14="http://schemas.microsoft.com/office/powerpoint/2010/main" val="4139809245"/>
      </p:ext>
    </p:extLst>
  </p:cSld>
  <p:clrMapOvr>
    <a:masterClrMapping/>
  </p:clrMapOvr>
  <p:transition xmlns:p14="http://schemas.microsoft.com/office/powerpoint/2010/mai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fld id="{DE677983-37B1-4A48-BFB5-FC4AC1161AB3}" type="slidenum">
              <a:rPr lang="en-US"/>
              <a:pPr/>
              <a:t>‹#›</a:t>
            </a:fld>
            <a:endParaRPr lang="en-US"/>
          </a:p>
        </p:txBody>
      </p:sp>
    </p:spTree>
    <p:extLst>
      <p:ext uri="{BB962C8B-B14F-4D97-AF65-F5344CB8AC3E}">
        <p14:creationId xmlns:p14="http://schemas.microsoft.com/office/powerpoint/2010/main" val="881967972"/>
      </p:ext>
    </p:extLst>
  </p:cSld>
  <p:clrMapOvr>
    <a:masterClrMapping/>
  </p:clrMapOvr>
  <p:transition xmlns:p14="http://schemas.microsoft.com/office/powerpoint/2010/mai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6308F9CB-7AAA-104E-8BDE-080D16FFCB16}"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2774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fld id="{950DA8B6-9F71-CD4D-9764-6BD466994253}" type="slidenum">
              <a:rPr lang="en-US"/>
              <a:pPr/>
              <a:t>‹#›</a:t>
            </a:fld>
            <a:endParaRPr lang="en-US"/>
          </a:p>
        </p:txBody>
      </p:sp>
    </p:spTree>
    <p:extLst>
      <p:ext uri="{BB962C8B-B14F-4D97-AF65-F5344CB8AC3E}">
        <p14:creationId xmlns:p14="http://schemas.microsoft.com/office/powerpoint/2010/main" val="2262571065"/>
      </p:ext>
    </p:extLst>
  </p:cSld>
  <p:clrMapOvr>
    <a:masterClrMapping/>
  </p:clrMapOvr>
  <p:transition xmlns:p14="http://schemas.microsoft.com/office/powerpoint/2010/mai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fld id="{C83C7C8E-C2FF-D041-BCA6-500153638203}" type="slidenum">
              <a:rPr lang="en-US"/>
              <a:pPr/>
              <a:t>‹#›</a:t>
            </a:fld>
            <a:endParaRPr lang="en-US"/>
          </a:p>
        </p:txBody>
      </p:sp>
    </p:spTree>
    <p:extLst>
      <p:ext uri="{BB962C8B-B14F-4D97-AF65-F5344CB8AC3E}">
        <p14:creationId xmlns:p14="http://schemas.microsoft.com/office/powerpoint/2010/main" val="628929721"/>
      </p:ext>
    </p:extLst>
  </p:cSld>
  <p:clrMapOvr>
    <a:masterClrMapping/>
  </p:clrMapOvr>
  <p:transition xmlns:p14="http://schemas.microsoft.com/office/powerpoint/2010/mai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535A59C4-ED19-1441-BBF9-9D94ECC34FFC}" type="slidenum">
              <a:rPr lang="en-US"/>
              <a:pPr/>
              <a:t>‹#›</a:t>
            </a:fld>
            <a:endParaRPr lang="en-US"/>
          </a:p>
        </p:txBody>
      </p:sp>
    </p:spTree>
    <p:extLst>
      <p:ext uri="{BB962C8B-B14F-4D97-AF65-F5344CB8AC3E}">
        <p14:creationId xmlns:p14="http://schemas.microsoft.com/office/powerpoint/2010/main" val="453035062"/>
      </p:ext>
    </p:extLst>
  </p:cSld>
  <p:clrMapOvr>
    <a:masterClrMapping/>
  </p:clrMapOvr>
  <p:transition xmlns:p14="http://schemas.microsoft.com/office/powerpoint/2010/mai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fld id="{7F5F8CB4-0546-4445-AC95-E414D90D5C3D}" type="slidenum">
              <a:rPr lang="en-US"/>
              <a:pPr/>
              <a:t>‹#›</a:t>
            </a:fld>
            <a:endParaRPr lang="en-US"/>
          </a:p>
        </p:txBody>
      </p:sp>
    </p:spTree>
    <p:extLst>
      <p:ext uri="{BB962C8B-B14F-4D97-AF65-F5344CB8AC3E}">
        <p14:creationId xmlns:p14="http://schemas.microsoft.com/office/powerpoint/2010/main" val="2594015136"/>
      </p:ext>
    </p:extLst>
  </p:cSld>
  <p:clrMapOvr>
    <a:masterClrMapping/>
  </p:clrMapOvr>
  <p:transition xmlns:p14="http://schemas.microsoft.com/office/powerpoint/2010/mai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1087A86B-633A-634A-85B4-61560A34C5BC}" type="slidenum">
              <a:rPr lang="en-US"/>
              <a:pPr/>
              <a:t>‹#›</a:t>
            </a:fld>
            <a:endParaRPr lang="en-US"/>
          </a:p>
        </p:txBody>
      </p:sp>
    </p:spTree>
    <p:extLst>
      <p:ext uri="{BB962C8B-B14F-4D97-AF65-F5344CB8AC3E}">
        <p14:creationId xmlns:p14="http://schemas.microsoft.com/office/powerpoint/2010/main" val="2119032221"/>
      </p:ext>
    </p:extLst>
  </p:cSld>
  <p:clrMapOvr>
    <a:masterClrMapping/>
  </p:clrMapOvr>
  <p:transition xmlns:p14="http://schemas.microsoft.com/office/powerpoint/2010/mai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fld id="{C77F95CE-7D1B-8249-88A0-3F83CC086DF7}" type="slidenum">
              <a:rPr lang="en-US"/>
              <a:pPr/>
              <a:t>‹#›</a:t>
            </a:fld>
            <a:endParaRPr lang="en-US"/>
          </a:p>
        </p:txBody>
      </p:sp>
    </p:spTree>
    <p:extLst>
      <p:ext uri="{BB962C8B-B14F-4D97-AF65-F5344CB8AC3E}">
        <p14:creationId xmlns:p14="http://schemas.microsoft.com/office/powerpoint/2010/main" val="242711665"/>
      </p:ext>
    </p:extLst>
  </p:cSld>
  <p:clrMapOvr>
    <a:masterClrMapping/>
  </p:clrMapOvr>
  <p:transition xmlns:p14="http://schemas.microsoft.com/office/powerpoint/2010/mai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71758782"/>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01454106"/>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22922077"/>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6006306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D399A528-D9DB-3C48-ABCE-B661E2151769}"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1869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1047680"/>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65910700"/>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5996660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66032191"/>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9529458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274787265"/>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43129380"/>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4091144154"/>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170711598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10078561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D53C605C-3000-4249-93C5-390D0F9E3E8D}"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4045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3945113147"/>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427974938"/>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4123706935"/>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2814406284"/>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2646686326"/>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3271566928"/>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8890280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53513651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F08B4B02-E6F8-2B44-8055-937E4D0FC899}"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67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A356FAFE-411C-F847-ACE8-8B8AD608B0EC}"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072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56ED543F-20A4-ED43-8390-9428F9F61C2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748590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ea typeface="+mn-ea"/>
              </a:defRPr>
            </a:lvl1pPr>
          </a:lstStyle>
          <a:p>
            <a:pPr>
              <a:defRPr/>
            </a:pPr>
            <a:endParaRPr lang="en-US"/>
          </a:p>
        </p:txBody>
      </p:sp>
      <p:sp>
        <p:nvSpPr>
          <p:cNvPr id="1331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00E2330F-4AC4-1A45-BE8D-DE33F0161B45}" type="slidenum">
              <a:rPr lang="en-US"/>
              <a:pPr/>
              <a:t>‹#›</a:t>
            </a:fld>
            <a:endParaRPr lang="en-US"/>
          </a:p>
        </p:txBody>
      </p:sp>
      <p:grpSp>
        <p:nvGrpSpPr>
          <p:cNvPr id="3076" name="Group 4"/>
          <p:cNvGrpSpPr>
            <a:grpSpLocks/>
          </p:cNvGrpSpPr>
          <p:nvPr/>
        </p:nvGrpSpPr>
        <p:grpSpPr bwMode="auto">
          <a:xfrm>
            <a:off x="0" y="0"/>
            <a:ext cx="9140825" cy="6850063"/>
            <a:chOff x="0" y="0"/>
            <a:chExt cx="5758" cy="4315"/>
          </a:xfrm>
        </p:grpSpPr>
        <p:grpSp>
          <p:nvGrpSpPr>
            <p:cNvPr id="3080"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18" charset="0"/>
                  <a:ea typeface="+mn-ea"/>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18" charset="0"/>
                  <a:ea typeface="+mn-ea"/>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332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18" charset="0"/>
                  <a:ea typeface="+mn-ea"/>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18" charset="0"/>
                  <a:ea typeface="+mn-ea"/>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18" charset="0"/>
                <a:ea typeface="+mn-ea"/>
              </a:endParaRPr>
            </a:p>
          </p:txBody>
        </p:sp>
        <p:sp>
          <p:nvSpPr>
            <p:cNvPr id="1332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18" charset="0"/>
                <a:ea typeface="+mn-ea"/>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2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atin typeface="Arial" charset="0"/>
                <a:ea typeface="+mn-ea"/>
              </a:defRPr>
            </a:lvl1pPr>
          </a:lstStyle>
          <a:p>
            <a:pPr>
              <a:defRPr/>
            </a:pPr>
            <a:endParaRPr lang="en-US"/>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1"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1588" y="0"/>
            <a:ext cx="9148762" cy="6851650"/>
            <a:chOff x="1" y="0"/>
            <a:chExt cx="5763" cy="4316"/>
          </a:xfrm>
        </p:grpSpPr>
        <p:sp>
          <p:nvSpPr>
            <p:cNvPr id="12595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5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5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grpSp>
          <p:nvGrpSpPr>
            <p:cNvPr id="4107" name="Group 6"/>
            <p:cNvGrpSpPr>
              <a:grpSpLocks/>
            </p:cNvGrpSpPr>
            <p:nvPr/>
          </p:nvGrpSpPr>
          <p:grpSpPr bwMode="auto">
            <a:xfrm>
              <a:off x="288" y="0"/>
              <a:ext cx="5098" cy="4316"/>
              <a:chOff x="288" y="0"/>
              <a:chExt cx="5098" cy="4316"/>
            </a:xfrm>
          </p:grpSpPr>
          <p:sp>
            <p:nvSpPr>
              <p:cNvPr id="12595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6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6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6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6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6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6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6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6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6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6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7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7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grpSp>
        <p:sp>
          <p:nvSpPr>
            <p:cNvPr id="12597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7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7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75"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latin typeface="Garamond" pitchFamily="18" charset="0"/>
                <a:ea typeface="+mn-ea"/>
              </a:endParaRPr>
            </a:p>
          </p:txBody>
        </p:sp>
        <p:sp>
          <p:nvSpPr>
            <p:cNvPr id="125976"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latin typeface="Garamond" pitchFamily="18" charset="0"/>
                <a:ea typeface="+mn-ea"/>
              </a:endParaRPr>
            </a:p>
          </p:txBody>
        </p:sp>
        <p:sp>
          <p:nvSpPr>
            <p:cNvPr id="12597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25978"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latin typeface="Garamond" pitchFamily="18" charset="0"/>
                <a:ea typeface="+mn-ea"/>
              </a:endParaRPr>
            </a:p>
          </p:txBody>
        </p:sp>
        <p:sp>
          <p:nvSpPr>
            <p:cNvPr id="125979"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latin typeface="Garamond" pitchFamily="18" charset="0"/>
                <a:ea typeface="+mn-ea"/>
              </a:endParaRPr>
            </a:p>
          </p:txBody>
        </p:sp>
        <p:sp>
          <p:nvSpPr>
            <p:cNvPr id="125980"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125981"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125982"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latin typeface="Garamond" pitchFamily="18" charset="0"/>
                <a:ea typeface="+mn-ea"/>
              </a:endParaRPr>
            </a:p>
          </p:txBody>
        </p:sp>
        <p:grpSp>
          <p:nvGrpSpPr>
            <p:cNvPr id="4119" name="Group 31"/>
            <p:cNvGrpSpPr>
              <a:grpSpLocks/>
            </p:cNvGrpSpPr>
            <p:nvPr/>
          </p:nvGrpSpPr>
          <p:grpSpPr bwMode="auto">
            <a:xfrm>
              <a:off x="1" y="392"/>
              <a:ext cx="5758" cy="1571"/>
              <a:chOff x="1" y="392"/>
              <a:chExt cx="5758" cy="1571"/>
            </a:xfrm>
          </p:grpSpPr>
          <p:sp>
            <p:nvSpPr>
              <p:cNvPr id="12598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12598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12598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12598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sp>
            <p:nvSpPr>
              <p:cNvPr id="12598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latin typeface="Garamond" pitchFamily="18" charset="0"/>
                  <a:ea typeface="+mn-ea"/>
                </a:endParaRPr>
              </a:p>
            </p:txBody>
          </p:sp>
        </p:grpSp>
        <p:sp>
          <p:nvSpPr>
            <p:cNvPr id="125989"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latin typeface="Garamond" pitchFamily="18" charset="0"/>
                <a:ea typeface="+mn-ea"/>
              </a:endParaRPr>
            </a:p>
          </p:txBody>
        </p:sp>
        <p:sp>
          <p:nvSpPr>
            <p:cNvPr id="125990"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latin typeface="Garamond" pitchFamily="18" charset="0"/>
                <a:ea typeface="+mn-ea"/>
              </a:endParaRPr>
            </a:p>
          </p:txBody>
        </p:sp>
      </p:grpSp>
      <p:sp>
        <p:nvSpPr>
          <p:cNvPr id="12599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2599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latin typeface="+mn-lt"/>
                <a:ea typeface="+mn-ea"/>
              </a:defRPr>
            </a:lvl1pPr>
          </a:lstStyle>
          <a:p>
            <a:pPr>
              <a:defRPr/>
            </a:pPr>
            <a:endParaRPr lang="en-US"/>
          </a:p>
        </p:txBody>
      </p:sp>
      <p:sp>
        <p:nvSpPr>
          <p:cNvPr id="12599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latin typeface="+mn-lt"/>
                <a:ea typeface="+mn-ea"/>
              </a:defRPr>
            </a:lvl1pPr>
          </a:lstStyle>
          <a:p>
            <a:pPr>
              <a:defRPr/>
            </a:pPr>
            <a:endParaRPr lang="en-US"/>
          </a:p>
        </p:txBody>
      </p:sp>
      <p:sp>
        <p:nvSpPr>
          <p:cNvPr id="12599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fld id="{A6C02DC2-ECC4-E947-8392-A72DA3E9EDEA}" type="slidenum">
              <a:rPr lang="en-US"/>
              <a:pPr/>
              <a:t>‹#›</a:t>
            </a:fld>
            <a:endParaRPr lang="en-US"/>
          </a:p>
        </p:txBody>
      </p:sp>
      <p:sp>
        <p:nvSpPr>
          <p:cNvPr id="1259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2"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3800475" y="1789113"/>
            <a:ext cx="5340350" cy="5056187"/>
            <a:chOff x="2394" y="1127"/>
            <a:chExt cx="3364" cy="3185"/>
          </a:xfrm>
        </p:grpSpPr>
        <p:sp>
          <p:nvSpPr>
            <p:cNvPr id="1198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198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198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198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198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198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198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198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Garamond" pitchFamily="18" charset="0"/>
                <a:ea typeface="+mn-ea"/>
              </a:endParaRPr>
            </a:p>
          </p:txBody>
        </p:sp>
        <p:sp>
          <p:nvSpPr>
            <p:cNvPr id="1198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Garamond" pitchFamily="18" charset="0"/>
                <a:ea typeface="+mn-ea"/>
              </a:endParaRPr>
            </a:p>
          </p:txBody>
        </p:sp>
        <p:sp>
          <p:nvSpPr>
            <p:cNvPr id="1198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Garamond" pitchFamily="18" charset="0"/>
                <a:ea typeface="+mn-ea"/>
              </a:endParaRPr>
            </a:p>
          </p:txBody>
        </p:sp>
        <p:sp>
          <p:nvSpPr>
            <p:cNvPr id="1198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8" charset="0"/>
                <a:ea typeface="+mn-ea"/>
              </a:endParaRPr>
            </a:p>
          </p:txBody>
        </p:sp>
        <p:sp>
          <p:nvSpPr>
            <p:cNvPr id="1198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latin typeface="Garamond" pitchFamily="18" charset="0"/>
                <a:ea typeface="+mn-ea"/>
              </a:endParaRPr>
            </a:p>
          </p:txBody>
        </p:sp>
        <p:sp>
          <p:nvSpPr>
            <p:cNvPr id="1198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latin typeface="Garamond" pitchFamily="18" charset="0"/>
                <a:ea typeface="+mn-ea"/>
              </a:endParaRPr>
            </a:p>
          </p:txBody>
        </p:sp>
        <p:sp>
          <p:nvSpPr>
            <p:cNvPr id="1198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latin typeface="Garamond" pitchFamily="18" charset="0"/>
                <a:ea typeface="+mn-ea"/>
              </a:endParaRPr>
            </a:p>
          </p:txBody>
        </p:sp>
        <p:sp>
          <p:nvSpPr>
            <p:cNvPr id="1198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Garamond" pitchFamily="18" charset="0"/>
                <a:ea typeface="+mn-ea"/>
              </a:endParaRPr>
            </a:p>
          </p:txBody>
        </p:sp>
        <p:sp>
          <p:nvSpPr>
            <p:cNvPr id="1198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Garamond" pitchFamily="18" charset="0"/>
                <a:ea typeface="+mn-ea"/>
              </a:endParaRPr>
            </a:p>
          </p:txBody>
        </p:sp>
        <p:sp>
          <p:nvSpPr>
            <p:cNvPr id="1198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Garamond" pitchFamily="18" charset="0"/>
                <a:ea typeface="+mn-ea"/>
              </a:endParaRPr>
            </a:p>
          </p:txBody>
        </p:sp>
      </p:grpSp>
      <p:sp>
        <p:nvSpPr>
          <p:cNvPr id="1198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98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98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mn-lt"/>
                <a:ea typeface="+mn-ea"/>
              </a:defRPr>
            </a:lvl1pPr>
          </a:lstStyle>
          <a:p>
            <a:pPr>
              <a:defRPr/>
            </a:pPr>
            <a:endParaRPr lang="en-US"/>
          </a:p>
        </p:txBody>
      </p:sp>
      <p:sp>
        <p:nvSpPr>
          <p:cNvPr id="1198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atin typeface="+mn-lt"/>
                <a:ea typeface="+mn-ea"/>
              </a:defRPr>
            </a:lvl1pPr>
          </a:lstStyle>
          <a:p>
            <a:pPr>
              <a:defRPr/>
            </a:pPr>
            <a:endParaRPr lang="en-US"/>
          </a:p>
        </p:txBody>
      </p:sp>
      <p:sp>
        <p:nvSpPr>
          <p:cNvPr id="1198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fld id="{3B1E04E6-8119-A647-924D-AAA6D378630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53"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mn-lt"/>
                <a:ea typeface="+mn-ea"/>
              </a:defRPr>
            </a:lvl1pPr>
          </a:lstStyle>
          <a:p>
            <a:pPr>
              <a:defRPr/>
            </a:pPr>
            <a:endParaRPr lang="en-US"/>
          </a:p>
        </p:txBody>
      </p:sp>
      <p:sp>
        <p:nvSpPr>
          <p:cNvPr id="6758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mn-lt"/>
                <a:ea typeface="+mn-ea"/>
              </a:defRPr>
            </a:lvl1pPr>
          </a:lstStyle>
          <a:p>
            <a:pPr>
              <a:defRPr/>
            </a:pPr>
            <a:endParaRPr lang="en-US"/>
          </a:p>
        </p:txBody>
      </p:sp>
      <p:sp>
        <p:nvSpPr>
          <p:cNvPr id="6758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4D5D00E3-0E63-8344-B118-C845C3C5AA8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384381384"/>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eaLnBrk="1" hangingPunct="1"/>
            <a:endParaRPr lang="en-US" smtClean="0">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eaLnBrk="1" hangingPunct="1"/>
            <a:endParaRPr lang="en-US" smtClean="0">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eaLnBrk="1" hangingPunct="1"/>
            <a:fld id="{5D917906-2338-6249-97C0-C58375F020F7}" type="slidenum">
              <a:rPr lang="en-US" smtClean="0">
                <a:latin typeface="Arial" charset="0"/>
                <a:ea typeface="MS PGothic" charset="0"/>
                <a:cs typeface="MS PGothic" charset="0"/>
              </a:rPr>
              <a:pPr eaLnBrk="1" hangingPunct="1"/>
              <a:t>‹#›</a:t>
            </a:fld>
            <a:endParaRPr lang="en-US" smtClean="0">
              <a:latin typeface="Arial" charset="0"/>
              <a:ea typeface="MS PGothic" charset="0"/>
              <a:cs typeface="MS PGothic" charset="0"/>
            </a:endParaRPr>
          </a:p>
        </p:txBody>
      </p:sp>
    </p:spTree>
    <p:extLst>
      <p:ext uri="{BB962C8B-B14F-4D97-AF65-F5344CB8AC3E}">
        <p14:creationId xmlns:p14="http://schemas.microsoft.com/office/powerpoint/2010/main" val="3321905510"/>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emf"/><Relationship Id="rId1" Type="http://schemas.microsoft.com/office/2007/relationships/media" Target="file:///F:\Kurt's%20Stuff\Icons\Sounds\MAC%20MONEY%20Scratch%2014-44S.wav" TargetMode="External"/><Relationship Id="rId2" Type="http://schemas.openxmlformats.org/officeDocument/2006/relationships/audio" Target="file:///F:\Kurt's%20Stuff\Icons\Sounds\MAC%20MONEY%20Scratch%2014-44S.wav"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0.jpeg"/><Relationship Id="rId5" Type="http://schemas.openxmlformats.org/officeDocument/2006/relationships/oleObject" Target="../embeddings/oleObject1.bin"/><Relationship Id="rId6"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5.png"/><Relationship Id="rId5" Type="http://schemas.openxmlformats.org/officeDocument/2006/relationships/oleObject" Target="../embeddings/oleObject2.bin"/><Relationship Id="rId6" Type="http://schemas.openxmlformats.org/officeDocument/2006/relationships/image" Target="../media/image13.emf"/><Relationship Id="rId7" Type="http://schemas.openxmlformats.org/officeDocument/2006/relationships/oleObject" Target="../embeddings/oleObject3.bin"/><Relationship Id="rId8"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3.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7.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4.gif"/><Relationship Id="rId6" Type="http://schemas.openxmlformats.org/officeDocument/2006/relationships/image" Target="../media/image5.emf"/><Relationship Id="rId7" Type="http://schemas.openxmlformats.org/officeDocument/2006/relationships/image" Target="../media/image6.emf"/><Relationship Id="rId8" Type="http://schemas.openxmlformats.org/officeDocument/2006/relationships/image" Target="../media/image7.emf"/><Relationship Id="rId9" Type="http://schemas.openxmlformats.org/officeDocument/2006/relationships/image" Target="../media/image1.png"/><Relationship Id="rId1" Type="http://schemas.microsoft.com/office/2007/relationships/media" Target="file:///F:\Kurt's%20Stuff\Icons\Sounds\MAC%20MONEY%20Scratch%2014-44S.wav" TargetMode="External"/><Relationship Id="rId2" Type="http://schemas.openxmlformats.org/officeDocument/2006/relationships/audio" Target="file:///F:\Kurt's%20Stuff\Icons\Sounds\MAC%20MONEY%20Scratch%2014-44S.wa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3.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181600" y="304800"/>
            <a:ext cx="3657600" cy="2514600"/>
          </a:xfrm>
        </p:spPr>
        <p:txBody>
          <a:bodyPr/>
          <a:lstStyle/>
          <a:p>
            <a:pPr eaLnBrk="1" hangingPunct="1"/>
            <a:r>
              <a:rPr lang="en-US" sz="5400">
                <a:latin typeface="Garamond" charset="0"/>
              </a:rPr>
              <a:t>Bidang Sosial-  Ekonomi</a:t>
            </a:r>
          </a:p>
        </p:txBody>
      </p:sp>
      <p:sp>
        <p:nvSpPr>
          <p:cNvPr id="3075" name="Rectangle 3"/>
          <p:cNvSpPr>
            <a:spLocks noGrp="1" noChangeArrowheads="1"/>
          </p:cNvSpPr>
          <p:nvPr>
            <p:ph type="subTitle" idx="1"/>
          </p:nvPr>
        </p:nvSpPr>
        <p:spPr>
          <a:xfrm>
            <a:off x="4419600" y="3422104"/>
            <a:ext cx="4495800" cy="2743200"/>
          </a:xfrm>
        </p:spPr>
        <p:txBody>
          <a:bodyPr/>
          <a:lstStyle/>
          <a:p>
            <a:pPr eaLnBrk="1" hangingPunct="1">
              <a:lnSpc>
                <a:spcPct val="90000"/>
              </a:lnSpc>
              <a:buFont typeface="Wingdings" charset="0"/>
              <a:buNone/>
            </a:pPr>
            <a:r>
              <a:rPr lang="en-US" b="1" dirty="0" err="1">
                <a:latin typeface="Garamond" charset="0"/>
              </a:rPr>
              <a:t>Bagaimana</a:t>
            </a:r>
            <a:r>
              <a:rPr lang="en-US" b="1" dirty="0">
                <a:latin typeface="Garamond" charset="0"/>
              </a:rPr>
              <a:t> </a:t>
            </a:r>
            <a:r>
              <a:rPr lang="en-US" b="1" dirty="0" err="1">
                <a:latin typeface="Garamond" charset="0"/>
              </a:rPr>
              <a:t>tingkatan</a:t>
            </a:r>
            <a:r>
              <a:rPr lang="en-US" b="1" dirty="0">
                <a:latin typeface="Garamond" charset="0"/>
              </a:rPr>
              <a:t> </a:t>
            </a:r>
            <a:r>
              <a:rPr lang="en-US" b="1" dirty="0" err="1">
                <a:latin typeface="Garamond" charset="0"/>
              </a:rPr>
              <a:t>sosial</a:t>
            </a:r>
            <a:r>
              <a:rPr lang="en-US" b="1" dirty="0">
                <a:latin typeface="Garamond" charset="0"/>
              </a:rPr>
              <a:t> </a:t>
            </a:r>
            <a:r>
              <a:rPr lang="en-US" b="1" dirty="0" err="1">
                <a:latin typeface="Garamond" charset="0"/>
              </a:rPr>
              <a:t>dan</a:t>
            </a:r>
            <a:r>
              <a:rPr lang="en-US" b="1" dirty="0">
                <a:latin typeface="Garamond" charset="0"/>
              </a:rPr>
              <a:t> </a:t>
            </a:r>
            <a:r>
              <a:rPr lang="en-US" b="1" dirty="0" err="1">
                <a:latin typeface="Garamond" charset="0"/>
              </a:rPr>
              <a:t>ekonomi</a:t>
            </a:r>
            <a:r>
              <a:rPr lang="en-US" b="1" dirty="0">
                <a:latin typeface="Garamond" charset="0"/>
              </a:rPr>
              <a:t> </a:t>
            </a:r>
            <a:r>
              <a:rPr lang="en-US" b="1" dirty="0" err="1">
                <a:latin typeface="Garamond" charset="0"/>
              </a:rPr>
              <a:t>mempengaruhi</a:t>
            </a:r>
            <a:r>
              <a:rPr lang="en-US" b="1" dirty="0">
                <a:latin typeface="Garamond" charset="0"/>
              </a:rPr>
              <a:t> </a:t>
            </a:r>
            <a:r>
              <a:rPr lang="en-US" b="1" dirty="0" err="1">
                <a:latin typeface="Garamond" charset="0"/>
              </a:rPr>
              <a:t>kehidupan</a:t>
            </a:r>
            <a:r>
              <a:rPr lang="en-US" b="1" dirty="0">
                <a:latin typeface="Garamond" charset="0"/>
              </a:rPr>
              <a:t> </a:t>
            </a:r>
            <a:r>
              <a:rPr lang="en-US" b="1" dirty="0" err="1">
                <a:latin typeface="Garamond" charset="0"/>
              </a:rPr>
              <a:t>pada</a:t>
            </a:r>
            <a:r>
              <a:rPr lang="en-US" b="1" dirty="0">
                <a:latin typeface="Garamond" charset="0"/>
              </a:rPr>
              <a:t> </a:t>
            </a:r>
            <a:r>
              <a:rPr lang="en-US" b="1" dirty="0" err="1">
                <a:latin typeface="Garamond" charset="0"/>
              </a:rPr>
              <a:t>zaman</a:t>
            </a:r>
            <a:r>
              <a:rPr lang="en-US" b="1" dirty="0">
                <a:latin typeface="Garamond" charset="0"/>
              </a:rPr>
              <a:t> Perjanjian </a:t>
            </a:r>
            <a:r>
              <a:rPr lang="en-US" b="1" dirty="0" err="1">
                <a:latin typeface="Garamond" charset="0"/>
              </a:rPr>
              <a:t>Baru</a:t>
            </a:r>
            <a:r>
              <a:rPr lang="en-US" b="1" dirty="0">
                <a:latin typeface="Garamond" charset="0"/>
              </a:rPr>
              <a:t> </a:t>
            </a:r>
            <a:r>
              <a:rPr lang="en-US" b="1" dirty="0" err="1">
                <a:latin typeface="Garamond" charset="0"/>
              </a:rPr>
              <a:t>dan</a:t>
            </a:r>
            <a:r>
              <a:rPr lang="en-US" b="1" dirty="0">
                <a:latin typeface="Garamond" charset="0"/>
              </a:rPr>
              <a:t> </a:t>
            </a:r>
            <a:r>
              <a:rPr lang="en-US" b="1" dirty="0" err="1">
                <a:latin typeface="Garamond" charset="0"/>
              </a:rPr>
              <a:t>zaman</a:t>
            </a:r>
            <a:r>
              <a:rPr lang="en-US" b="1" dirty="0">
                <a:latin typeface="Garamond" charset="0"/>
              </a:rPr>
              <a:t> </a:t>
            </a:r>
            <a:r>
              <a:rPr lang="en-US" b="1" dirty="0" err="1">
                <a:latin typeface="Garamond" charset="0"/>
              </a:rPr>
              <a:t>sekarang</a:t>
            </a:r>
            <a:endParaRPr lang="en-US" b="1" dirty="0">
              <a:latin typeface="Garamond" charset="0"/>
            </a:endParaRPr>
          </a:p>
        </p:txBody>
      </p:sp>
      <p:pic>
        <p:nvPicPr>
          <p:cNvPr id="3081" name="MAC MONEY Scratch 14-44S.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343400" y="3200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1" descr="j012836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32842"/>
            <a:ext cx="556260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en-US" sz="2000" b="1" kern="0" dirty="0">
                <a:solidFill>
                  <a:srgbClr val="FFFFFF"/>
                </a:solidFill>
                <a:effectLst>
                  <a:outerShdw blurRad="38100" dist="38100" dir="2700000" algn="tl">
                    <a:srgbClr val="000000"/>
                  </a:outerShdw>
                </a:effectLst>
                <a:latin typeface="Arial"/>
                <a:cs typeface="Arial"/>
              </a:rPr>
              <a:t>Singapore Bible </a:t>
            </a:r>
            <a:r>
              <a:rPr lang="en-US" sz="2000" b="1" kern="0" dirty="0" smtClean="0">
                <a:solidFill>
                  <a:srgbClr val="FFFFFF"/>
                </a:solidFill>
                <a:effectLst>
                  <a:outerShdw blurRad="38100" dist="38100" dir="2700000" algn="tl">
                    <a:srgbClr val="000000"/>
                  </a:outerShdw>
                </a:effectLst>
                <a:latin typeface="Arial"/>
                <a:cs typeface="Arial"/>
              </a:rPr>
              <a:t>College •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87" fill="hold"/>
                                        <p:tgtEl>
                                          <p:spTgt spid="308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8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34 R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Grp="1" noRot="1" noChangeArrowheads="1"/>
          </p:cNvSpPr>
          <p:nvPr>
            <p:ph type="title"/>
          </p:nvPr>
        </p:nvSpPr>
        <p:spPr/>
        <p:txBody>
          <a:bodyPr/>
          <a:lstStyle/>
          <a:p>
            <a:pPr eaLnBrk="1" hangingPunct="1"/>
            <a:r>
              <a:rPr lang="en-US" sz="4000">
                <a:latin typeface="Garamond" charset="0"/>
              </a:rPr>
              <a:t>Pengelompokan Penduduk</a:t>
            </a:r>
          </a:p>
        </p:txBody>
      </p:sp>
      <p:graphicFrame>
        <p:nvGraphicFramePr>
          <p:cNvPr id="1026" name="Object 9"/>
          <p:cNvGraphicFramePr>
            <a:graphicFrameLocks noChangeAspect="1"/>
          </p:cNvGraphicFramePr>
          <p:nvPr>
            <p:ph idx="1"/>
          </p:nvPr>
        </p:nvGraphicFramePr>
        <p:xfrm>
          <a:off x="381000" y="1433513"/>
          <a:ext cx="8458200" cy="5500687"/>
        </p:xfrm>
        <a:graphic>
          <a:graphicData uri="http://schemas.openxmlformats.org/presentationml/2006/ole">
            <mc:AlternateContent xmlns:mc="http://schemas.openxmlformats.org/markup-compatibility/2006">
              <mc:Choice xmlns:v="urn:schemas-microsoft-com:vml" Requires="v">
                <p:oleObj spid="_x0000_s1037" name="Chart" r:id="rId5" imgW="5803272" imgH="3883937" progId="MSGraph.Chart.8">
                  <p:embed followColorScheme="full"/>
                </p:oleObj>
              </mc:Choice>
              <mc:Fallback>
                <p:oleObj name="Chart" r:id="rId5" imgW="5803272" imgH="3883937" progId="MSGraph.Chart.8">
                  <p:embed followColorScheme="full"/>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433513"/>
                        <a:ext cx="8458200" cy="550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3563" name="Text Box 11"/>
          <p:cNvSpPr txBox="1">
            <a:spLocks noChangeArrowheads="1"/>
          </p:cNvSpPr>
          <p:nvPr/>
        </p:nvSpPr>
        <p:spPr bwMode="auto">
          <a:xfrm>
            <a:off x="8610600" y="17463"/>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97</a:t>
            </a:r>
            <a:endParaRPr lang="en-US" b="1">
              <a:latin typeface="Arial" charset="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p:cNvPicPr>
            <a:picLocks noChangeAspect="1" noChangeArrowheads="1"/>
          </p:cNvPicPr>
          <p:nvPr>
            <p:ph idx="1"/>
          </p:nvPr>
        </p:nvPicPr>
        <p:blipFill>
          <a:blip r:embed="rId4">
            <a:extLst>
              <a:ext uri="{28A0092B-C50C-407E-A947-70E740481C1C}">
                <a14:useLocalDpi xmlns:a14="http://schemas.microsoft.com/office/drawing/2010/main" val="0"/>
              </a:ext>
            </a:extLst>
          </a:blip>
          <a:srcRect l="25394" t="3577" r="2937" b="56194"/>
          <a:stretch>
            <a:fillRect/>
          </a:stretch>
        </p:blipFill>
        <p:spPr>
          <a:xfrm>
            <a:off x="0" y="76200"/>
            <a:ext cx="9296400" cy="6858000"/>
          </a:xfrm>
          <a:noFill/>
          <a:extLst>
            <a:ext uri="{909E8E84-426E-40dd-AFC4-6F175D3DCCD1}">
              <a14:hiddenFill xmlns:a14="http://schemas.microsoft.com/office/drawing/2010/main">
                <a:solidFill>
                  <a:srgbClr val="FFFFFF"/>
                </a:solidFill>
              </a14:hiddenFill>
            </a:ext>
          </a:extLst>
        </p:spPr>
      </p:pic>
      <p:sp>
        <p:nvSpPr>
          <p:cNvPr id="2053" name="Text Box 3"/>
          <p:cNvSpPr txBox="1">
            <a:spLocks noChangeArrowheads="1"/>
          </p:cNvSpPr>
          <p:nvPr/>
        </p:nvSpPr>
        <p:spPr bwMode="auto">
          <a:xfrm>
            <a:off x="5791200" y="2635250"/>
            <a:ext cx="302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fontAlgn="t">
              <a:spcBef>
                <a:spcPct val="50000"/>
              </a:spcBef>
            </a:pPr>
            <a:r>
              <a:rPr lang="en-US" sz="3600" b="1">
                <a:solidFill>
                  <a:schemeClr val="bg2"/>
                </a:solidFill>
              </a:rPr>
              <a:t>Dekapolis</a:t>
            </a:r>
          </a:p>
        </p:txBody>
      </p:sp>
      <p:sp>
        <p:nvSpPr>
          <p:cNvPr id="32772" name="Rectangle 4"/>
          <p:cNvSpPr>
            <a:spLocks noGrp="1" noChangeArrowheads="1"/>
          </p:cNvSpPr>
          <p:nvPr>
            <p:ph type="title"/>
          </p:nvPr>
        </p:nvSpPr>
        <p:spPr>
          <a:xfrm>
            <a:off x="0" y="76200"/>
            <a:ext cx="2895600" cy="1752600"/>
          </a:xfrm>
          <a:solidFill>
            <a:schemeClr val="bg1"/>
          </a:solidFill>
          <a:ln>
            <a:solidFill>
              <a:schemeClr val="bg2"/>
            </a:solidFill>
          </a:ln>
        </p:spPr>
        <p:txBody>
          <a:bodyPr/>
          <a:lstStyle/>
          <a:p>
            <a:pPr eaLnBrk="1" hangingPunct="1">
              <a:defRPr/>
            </a:pPr>
            <a:r>
              <a:rPr lang="en-US" sz="3600" dirty="0" err="1" smtClean="0">
                <a:ea typeface="+mj-ea"/>
              </a:rPr>
              <a:t>Populasi</a:t>
            </a:r>
            <a:r>
              <a:rPr lang="en-US" sz="3600" dirty="0" smtClean="0">
                <a:ea typeface="+mj-ea"/>
              </a:rPr>
              <a:t> </a:t>
            </a:r>
            <a:r>
              <a:rPr lang="en-US" sz="3600" dirty="0" err="1" smtClean="0">
                <a:ea typeface="+mj-ea"/>
              </a:rPr>
              <a:t>Suku</a:t>
            </a:r>
            <a:r>
              <a:rPr lang="en-US" sz="3600" dirty="0" smtClean="0">
                <a:ea typeface="+mj-ea"/>
              </a:rPr>
              <a:t> </a:t>
            </a:r>
            <a:r>
              <a:rPr lang="en-US" sz="3600" dirty="0" err="1" smtClean="0">
                <a:ea typeface="+mj-ea"/>
              </a:rPr>
              <a:t>Bangsa</a:t>
            </a:r>
            <a:r>
              <a:rPr lang="en-US" sz="3600" dirty="0" smtClean="0">
                <a:ea typeface="+mj-ea"/>
              </a:rPr>
              <a:t> </a:t>
            </a:r>
            <a:r>
              <a:rPr lang="en-US" sz="3600" dirty="0" err="1" smtClean="0">
                <a:ea typeface="+mj-ea"/>
              </a:rPr>
              <a:t>Palestina</a:t>
            </a:r>
            <a:endParaRPr lang="en-US" sz="4000" dirty="0" smtClean="0">
              <a:ea typeface="+mj-ea"/>
            </a:endParaRPr>
          </a:p>
        </p:txBody>
      </p:sp>
      <p:sp>
        <p:nvSpPr>
          <p:cNvPr id="32773" name="Text Box 5"/>
          <p:cNvSpPr txBox="1">
            <a:spLocks noChangeArrowheads="1"/>
          </p:cNvSpPr>
          <p:nvPr/>
        </p:nvSpPr>
        <p:spPr bwMode="auto">
          <a:xfrm>
            <a:off x="3810000" y="48006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fontAlgn="t">
              <a:spcBef>
                <a:spcPct val="50000"/>
              </a:spcBef>
            </a:pPr>
            <a:r>
              <a:rPr lang="en-US" sz="3600" b="1">
                <a:solidFill>
                  <a:schemeClr val="bg2"/>
                </a:solidFill>
              </a:rPr>
              <a:t>Yudea</a:t>
            </a:r>
          </a:p>
        </p:txBody>
      </p:sp>
      <p:sp>
        <p:nvSpPr>
          <p:cNvPr id="32775" name="Text Box 7"/>
          <p:cNvSpPr txBox="1">
            <a:spLocks noChangeArrowheads="1"/>
          </p:cNvSpPr>
          <p:nvPr/>
        </p:nvSpPr>
        <p:spPr bwMode="auto">
          <a:xfrm>
            <a:off x="4267200" y="10668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fontAlgn="t">
              <a:spcBef>
                <a:spcPct val="50000"/>
              </a:spcBef>
            </a:pPr>
            <a:r>
              <a:rPr lang="en-US" sz="3600" b="1">
                <a:solidFill>
                  <a:schemeClr val="bg2"/>
                </a:solidFill>
              </a:rPr>
              <a:t>Galilea</a:t>
            </a:r>
          </a:p>
        </p:txBody>
      </p:sp>
      <p:sp>
        <p:nvSpPr>
          <p:cNvPr id="2057" name="Text Box 8"/>
          <p:cNvSpPr txBox="1">
            <a:spLocks noChangeArrowheads="1"/>
          </p:cNvSpPr>
          <p:nvPr/>
        </p:nvSpPr>
        <p:spPr bwMode="auto">
          <a:xfrm>
            <a:off x="6096000" y="80645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fontAlgn="t">
              <a:spcBef>
                <a:spcPct val="50000"/>
              </a:spcBef>
            </a:pPr>
            <a:r>
              <a:rPr lang="en-US" sz="3600" b="1">
                <a:solidFill>
                  <a:schemeClr val="bg2"/>
                </a:solidFill>
              </a:rPr>
              <a:t>Batanea</a:t>
            </a:r>
          </a:p>
        </p:txBody>
      </p:sp>
      <p:sp>
        <p:nvSpPr>
          <p:cNvPr id="2058" name="Text Box 9"/>
          <p:cNvSpPr txBox="1">
            <a:spLocks noChangeArrowheads="1"/>
          </p:cNvSpPr>
          <p:nvPr/>
        </p:nvSpPr>
        <p:spPr bwMode="auto">
          <a:xfrm>
            <a:off x="5715000" y="3657600"/>
            <a:ext cx="1689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fontAlgn="t">
              <a:spcBef>
                <a:spcPct val="50000"/>
              </a:spcBef>
            </a:pPr>
            <a:r>
              <a:rPr lang="en-US" sz="3600" b="1">
                <a:solidFill>
                  <a:schemeClr val="bg2"/>
                </a:solidFill>
              </a:rPr>
              <a:t>Perea</a:t>
            </a:r>
          </a:p>
        </p:txBody>
      </p:sp>
      <p:sp>
        <p:nvSpPr>
          <p:cNvPr id="2059" name="Text Box 10"/>
          <p:cNvSpPr txBox="1">
            <a:spLocks noChangeArrowheads="1"/>
          </p:cNvSpPr>
          <p:nvPr/>
        </p:nvSpPr>
        <p:spPr bwMode="auto">
          <a:xfrm>
            <a:off x="5715000" y="6292850"/>
            <a:ext cx="2755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fontAlgn="t">
              <a:spcBef>
                <a:spcPct val="50000"/>
              </a:spcBef>
            </a:pPr>
            <a:r>
              <a:rPr lang="en-US" sz="3600" b="1">
                <a:solidFill>
                  <a:schemeClr val="bg2"/>
                </a:solidFill>
              </a:rPr>
              <a:t>Arabia</a:t>
            </a:r>
          </a:p>
        </p:txBody>
      </p:sp>
      <p:sp>
        <p:nvSpPr>
          <p:cNvPr id="2060" name="Text Box 11"/>
          <p:cNvSpPr txBox="1">
            <a:spLocks noChangeArrowheads="1"/>
          </p:cNvSpPr>
          <p:nvPr/>
        </p:nvSpPr>
        <p:spPr bwMode="auto">
          <a:xfrm>
            <a:off x="3962400" y="24384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fontAlgn="t">
              <a:spcBef>
                <a:spcPct val="50000"/>
              </a:spcBef>
            </a:pPr>
            <a:r>
              <a:rPr lang="en-US" sz="3600" b="1">
                <a:solidFill>
                  <a:schemeClr val="bg2"/>
                </a:solidFill>
              </a:rPr>
              <a:t>Samaria</a:t>
            </a:r>
          </a:p>
        </p:txBody>
      </p:sp>
      <p:sp>
        <p:nvSpPr>
          <p:cNvPr id="2061" name="Text Box 12"/>
          <p:cNvSpPr txBox="1">
            <a:spLocks noChangeArrowheads="1"/>
          </p:cNvSpPr>
          <p:nvPr/>
        </p:nvSpPr>
        <p:spPr bwMode="auto">
          <a:xfrm>
            <a:off x="2209800" y="6096000"/>
            <a:ext cx="2755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fontAlgn="t">
              <a:spcBef>
                <a:spcPct val="50000"/>
              </a:spcBef>
            </a:pPr>
            <a:r>
              <a:rPr lang="en-US" sz="3600" b="1">
                <a:solidFill>
                  <a:schemeClr val="bg2"/>
                </a:solidFill>
              </a:rPr>
              <a:t>Idumea</a:t>
            </a:r>
          </a:p>
        </p:txBody>
      </p:sp>
      <p:sp>
        <p:nvSpPr>
          <p:cNvPr id="2062" name="Text Box 13"/>
          <p:cNvSpPr txBox="1">
            <a:spLocks noChangeArrowheads="1"/>
          </p:cNvSpPr>
          <p:nvPr/>
        </p:nvSpPr>
        <p:spPr bwMode="auto">
          <a:xfrm>
            <a:off x="2193925" y="2716213"/>
            <a:ext cx="9223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r>
              <a:rPr lang="en-US"/>
              <a:t>Gentiles</a:t>
            </a:r>
          </a:p>
        </p:txBody>
      </p:sp>
      <p:graphicFrame>
        <p:nvGraphicFramePr>
          <p:cNvPr id="2050" name="Object 1024"/>
          <p:cNvGraphicFramePr>
            <a:graphicFrameLocks noChangeAspect="1"/>
          </p:cNvGraphicFramePr>
          <p:nvPr/>
        </p:nvGraphicFramePr>
        <p:xfrm>
          <a:off x="0" y="1981200"/>
          <a:ext cx="2878138" cy="1676400"/>
        </p:xfrm>
        <a:graphic>
          <a:graphicData uri="http://schemas.openxmlformats.org/presentationml/2006/ole">
            <mc:AlternateContent xmlns:mc="http://schemas.openxmlformats.org/markup-compatibility/2006">
              <mc:Choice xmlns:v="urn:schemas-microsoft-com:vml" Requires="v">
                <p:oleObj spid="_x0000_s2076" name="Chart" r:id="rId5" imgW="7236178" imgH="4842933" progId="MSGraph.Chart.8">
                  <p:embed followColorScheme="full"/>
                </p:oleObj>
              </mc:Choice>
              <mc:Fallback>
                <p:oleObj name="Chart" r:id="rId5" imgW="7236178" imgH="4842933" progId="MSGraph.Chart.8">
                  <p:embed followColorScheme="full"/>
                  <p:pic>
                    <p:nvPicPr>
                      <p:cNvPr id="0" name="Object 1024"/>
                      <p:cNvPicPr>
                        <a:picLocks noChangeAspect="1" noChangeArrowheads="1"/>
                      </p:cNvPicPr>
                      <p:nvPr/>
                    </p:nvPicPr>
                    <p:blipFill>
                      <a:blip r:embed="rId6">
                        <a:extLst>
                          <a:ext uri="{28A0092B-C50C-407E-A947-70E740481C1C}">
                            <a14:useLocalDpi xmlns:a14="http://schemas.microsoft.com/office/drawing/2010/main" val="0"/>
                          </a:ext>
                        </a:extLst>
                      </a:blip>
                      <a:srcRect t="23415" r="35938" b="25073"/>
                      <a:stretch>
                        <a:fillRect/>
                      </a:stretch>
                    </p:blipFill>
                    <p:spPr bwMode="auto">
                      <a:xfrm>
                        <a:off x="0" y="1981200"/>
                        <a:ext cx="2878138" cy="16764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51" name="Object 1025"/>
          <p:cNvGraphicFramePr>
            <a:graphicFrameLocks noChangeAspect="1"/>
          </p:cNvGraphicFramePr>
          <p:nvPr/>
        </p:nvGraphicFramePr>
        <p:xfrm>
          <a:off x="0" y="3429000"/>
          <a:ext cx="2865438" cy="1676400"/>
        </p:xfrm>
        <a:graphic>
          <a:graphicData uri="http://schemas.openxmlformats.org/presentationml/2006/ole">
            <mc:AlternateContent xmlns:mc="http://schemas.openxmlformats.org/markup-compatibility/2006">
              <mc:Choice xmlns:v="urn:schemas-microsoft-com:vml" Requires="v">
                <p:oleObj spid="_x0000_s2077" name="Chart" r:id="rId7" imgW="5803272" imgH="3883937" progId="MSGraph.Chart.8">
                  <p:embed followColorScheme="full"/>
                </p:oleObj>
              </mc:Choice>
              <mc:Fallback>
                <p:oleObj name="Chart" r:id="rId7" imgW="5803272" imgH="3883937" progId="MSGraph.Chart.8">
                  <p:embed followColorScheme="full"/>
                  <p:pic>
                    <p:nvPicPr>
                      <p:cNvPr id="0" name="Object 1025"/>
                      <p:cNvPicPr>
                        <a:picLocks noChangeAspect="1" noChangeArrowheads="1"/>
                      </p:cNvPicPr>
                      <p:nvPr/>
                    </p:nvPicPr>
                    <p:blipFill>
                      <a:blip r:embed="rId8">
                        <a:extLst>
                          <a:ext uri="{28A0092B-C50C-407E-A947-70E740481C1C}">
                            <a14:useLocalDpi xmlns:a14="http://schemas.microsoft.com/office/drawing/2010/main" val="0"/>
                          </a:ext>
                        </a:extLst>
                      </a:blip>
                      <a:srcRect l="60938" t="23415" b="25073"/>
                      <a:stretch>
                        <a:fillRect/>
                      </a:stretch>
                    </p:blipFill>
                    <p:spPr bwMode="auto">
                      <a:xfrm>
                        <a:off x="0" y="3429000"/>
                        <a:ext cx="2865438" cy="16764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2812" name="Line 44"/>
          <p:cNvSpPr>
            <a:spLocks noChangeShapeType="1"/>
          </p:cNvSpPr>
          <p:nvPr/>
        </p:nvSpPr>
        <p:spPr bwMode="auto">
          <a:xfrm>
            <a:off x="2438400" y="4800600"/>
            <a:ext cx="1752600" cy="228600"/>
          </a:xfrm>
          <a:prstGeom prst="line">
            <a:avLst/>
          </a:prstGeom>
          <a:noFill/>
          <a:ln w="76200">
            <a:solidFill>
              <a:schemeClr val="accent2"/>
            </a:solidFill>
            <a:round/>
            <a:headEnd/>
            <a:tailEnd type="triangle" w="med" len="med"/>
          </a:ln>
          <a:effectLst>
            <a:outerShdw dist="35921" dir="2700000" algn="ctr" rotWithShape="0">
              <a:schemeClr val="bg2"/>
            </a:outerShdw>
          </a:effectLst>
        </p:spPr>
        <p:txBody>
          <a:bodyPr/>
          <a:lstStyle/>
          <a:p>
            <a:pPr>
              <a:defRPr/>
            </a:pPr>
            <a:endParaRPr lang="en-US">
              <a:latin typeface="Garamond" pitchFamily="18" charset="0"/>
              <a:ea typeface="+mn-ea"/>
            </a:endParaRPr>
          </a:p>
        </p:txBody>
      </p:sp>
      <p:sp>
        <p:nvSpPr>
          <p:cNvPr id="32815" name="Line 47"/>
          <p:cNvSpPr>
            <a:spLocks noChangeShapeType="1"/>
          </p:cNvSpPr>
          <p:nvPr/>
        </p:nvSpPr>
        <p:spPr bwMode="auto">
          <a:xfrm flipV="1">
            <a:off x="2743200" y="2057400"/>
            <a:ext cx="2209800" cy="1981200"/>
          </a:xfrm>
          <a:prstGeom prst="line">
            <a:avLst/>
          </a:prstGeom>
          <a:noFill/>
          <a:ln w="76200">
            <a:solidFill>
              <a:schemeClr val="accent1"/>
            </a:solidFill>
            <a:round/>
            <a:headEnd/>
            <a:tailEnd type="triangle" w="med" len="med"/>
          </a:ln>
          <a:effectLst>
            <a:outerShdw dist="35921" dir="2700000" algn="ctr" rotWithShape="0">
              <a:schemeClr val="bg2"/>
            </a:outerShdw>
          </a:effectLst>
        </p:spPr>
        <p:txBody>
          <a:bodyPr/>
          <a:lstStyle/>
          <a:p>
            <a:pPr>
              <a:defRPr/>
            </a:pPr>
            <a:endParaRPr lang="en-US">
              <a:latin typeface="Garamond" pitchFamily="18" charset="0"/>
              <a:ea typeface="+mn-ea"/>
            </a:endParaRPr>
          </a:p>
        </p:txBody>
      </p:sp>
      <p:sp>
        <p:nvSpPr>
          <p:cNvPr id="32816" name="Line 48"/>
          <p:cNvSpPr>
            <a:spLocks noChangeShapeType="1"/>
          </p:cNvSpPr>
          <p:nvPr/>
        </p:nvSpPr>
        <p:spPr bwMode="auto">
          <a:xfrm flipV="1">
            <a:off x="2667000" y="3048000"/>
            <a:ext cx="3124200" cy="990600"/>
          </a:xfrm>
          <a:prstGeom prst="line">
            <a:avLst/>
          </a:prstGeom>
          <a:noFill/>
          <a:ln w="76200">
            <a:solidFill>
              <a:schemeClr val="accent1"/>
            </a:solidFill>
            <a:round/>
            <a:headEnd/>
            <a:tailEnd type="triangle" w="med" len="med"/>
          </a:ln>
          <a:effectLst>
            <a:outerShdw dist="35921" dir="2700000" algn="ctr" rotWithShape="0">
              <a:schemeClr val="bg2"/>
            </a:outerShdw>
          </a:effectLst>
        </p:spPr>
        <p:txBody>
          <a:bodyPr/>
          <a:lstStyle/>
          <a:p>
            <a:pPr>
              <a:defRPr/>
            </a:pPr>
            <a:endParaRPr lang="en-US">
              <a:latin typeface="Garamond" pitchFamily="18" charset="0"/>
              <a:ea typeface="+mn-ea"/>
            </a:endParaRPr>
          </a:p>
        </p:txBody>
      </p:sp>
      <p:sp>
        <p:nvSpPr>
          <p:cNvPr id="2066" name="Text Box 49"/>
          <p:cNvSpPr txBox="1">
            <a:spLocks noChangeArrowheads="1"/>
          </p:cNvSpPr>
          <p:nvPr/>
        </p:nvSpPr>
        <p:spPr bwMode="auto">
          <a:xfrm>
            <a:off x="1524000" y="2343150"/>
            <a:ext cx="903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r>
              <a:rPr lang="en-US" sz="3200" b="1">
                <a:solidFill>
                  <a:schemeClr val="bg2"/>
                </a:solidFill>
              </a:rPr>
              <a:t>60%</a:t>
            </a:r>
          </a:p>
        </p:txBody>
      </p:sp>
      <p:sp>
        <p:nvSpPr>
          <p:cNvPr id="2067" name="Text Box 50"/>
          <p:cNvSpPr txBox="1">
            <a:spLocks noChangeArrowheads="1"/>
          </p:cNvSpPr>
          <p:nvPr/>
        </p:nvSpPr>
        <p:spPr bwMode="auto">
          <a:xfrm>
            <a:off x="457200" y="2343150"/>
            <a:ext cx="903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r>
              <a:rPr lang="en-US" sz="3200" b="1">
                <a:solidFill>
                  <a:schemeClr val="bg2"/>
                </a:solidFill>
              </a:rPr>
              <a:t>40%</a:t>
            </a:r>
          </a:p>
        </p:txBody>
      </p:sp>
      <p:sp>
        <p:nvSpPr>
          <p:cNvPr id="32819" name="Text Box 51"/>
          <p:cNvSpPr txBox="1">
            <a:spLocks noChangeArrowheads="1"/>
          </p:cNvSpPr>
          <p:nvPr/>
        </p:nvSpPr>
        <p:spPr bwMode="auto">
          <a:xfrm>
            <a:off x="8610600" y="152400"/>
            <a:ext cx="523875"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2400" b="1">
                <a:solidFill>
                  <a:schemeClr val="bg2"/>
                </a:solidFill>
                <a:latin typeface="Arial" charset="0"/>
                <a:ea typeface="+mn-ea"/>
              </a:rPr>
              <a:t>97</a:t>
            </a:r>
            <a:endParaRPr lang="en-US" b="1">
              <a:solidFill>
                <a:schemeClr val="bg2"/>
              </a:solidFill>
              <a:latin typeface="Arial" charset="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fade">
                                      <p:cBhvr>
                                        <p:cTn id="7" dur="2000"/>
                                        <p:tgtEl>
                                          <p:spTgt spid="32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randombar(horizontal)">
                                      <p:cBhvr>
                                        <p:cTn id="12" dur="500"/>
                                        <p:tgtEl>
                                          <p:spTgt spid="327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32775"/>
                                        </p:tgtEl>
                                        <p:attrNameLst>
                                          <p:attrName>style.visibility</p:attrName>
                                        </p:attrNameLst>
                                      </p:cBhvr>
                                      <p:to>
                                        <p:strVal val="visible"/>
                                      </p:to>
                                    </p:set>
                                    <p:anim calcmode="lin" valueType="num">
                                      <p:cBhvr>
                                        <p:cTn id="17" dur="500" fill="hold"/>
                                        <p:tgtEl>
                                          <p:spTgt spid="3277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2775"/>
                                        </p:tgtEl>
                                        <p:attrNameLst>
                                          <p:attrName>ppt_y</p:attrName>
                                        </p:attrNameLst>
                                      </p:cBhvr>
                                      <p:tavLst>
                                        <p:tav tm="0">
                                          <p:val>
                                            <p:strVal val="#ppt_y"/>
                                          </p:val>
                                        </p:tav>
                                        <p:tav tm="100000">
                                          <p:val>
                                            <p:strVal val="#ppt_y"/>
                                          </p:val>
                                        </p:tav>
                                      </p:tavLst>
                                    </p:anim>
                                    <p:anim calcmode="lin" valueType="num">
                                      <p:cBhvr>
                                        <p:cTn id="19" dur="500" fill="hold"/>
                                        <p:tgtEl>
                                          <p:spTgt spid="3277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277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P spid="32773" grpId="0"/>
      <p:bldP spid="327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Grp="1" noRot="1" noChangeArrowheads="1"/>
          </p:cNvSpPr>
          <p:nvPr>
            <p:ph type="title"/>
          </p:nvPr>
        </p:nvSpPr>
        <p:spPr>
          <a:xfrm>
            <a:off x="533400" y="1524000"/>
            <a:ext cx="7924800" cy="685800"/>
          </a:xfrm>
        </p:spPr>
        <p:txBody>
          <a:bodyPr/>
          <a:lstStyle/>
          <a:p>
            <a:pPr eaLnBrk="1" hangingPunct="1"/>
            <a:r>
              <a:rPr lang="en-US">
                <a:latin typeface="Garamond" charset="0"/>
              </a:rPr>
              <a:t>Languages of the Empire</a:t>
            </a:r>
          </a:p>
        </p:txBody>
      </p:sp>
      <p:pic>
        <p:nvPicPr>
          <p:cNvPr id="19459" name="Picture 1027" descr="34 R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AutoShape 1029" descr="Brown marble"/>
          <p:cNvSpPr>
            <a:spLocks noChangeArrowheads="1"/>
          </p:cNvSpPr>
          <p:nvPr/>
        </p:nvSpPr>
        <p:spPr bwMode="auto">
          <a:xfrm>
            <a:off x="6477000" y="4876800"/>
            <a:ext cx="914400" cy="914400"/>
          </a:xfrm>
          <a:prstGeom prst="star4">
            <a:avLst>
              <a:gd name="adj" fmla="val 12500"/>
            </a:avLst>
          </a:prstGeom>
          <a:blipFill dpi="0" rotWithShape="1">
            <a:blip r:embed="rId4"/>
            <a:srcRect/>
            <a:tile tx="0" ty="0" sx="100000" sy="100000" flip="none" algn="tl"/>
          </a:blipFill>
          <a:ln w="9525">
            <a:solidFill>
              <a:schemeClr val="tx1"/>
            </a:solidFill>
            <a:miter lim="800000"/>
            <a:headEnd/>
            <a:tailEnd/>
          </a:ln>
        </p:spPr>
        <p:txBody>
          <a:bodyPr wrap="none" anchor="ctr"/>
          <a:lstStyle/>
          <a:p>
            <a:endParaRPr lang="en-US"/>
          </a:p>
        </p:txBody>
      </p:sp>
      <p:sp>
        <p:nvSpPr>
          <p:cNvPr id="19462" name="WordArt 1031"/>
          <p:cNvSpPr>
            <a:spLocks noChangeArrowheads="1" noChangeShapeType="1" noTextEdit="1"/>
          </p:cNvSpPr>
          <p:nvPr/>
        </p:nvSpPr>
        <p:spPr bwMode="auto">
          <a:xfrm>
            <a:off x="609600" y="2895600"/>
            <a:ext cx="2971800" cy="1371600"/>
          </a:xfrm>
          <a:prstGeom prst="rect">
            <a:avLst/>
          </a:prstGeom>
        </p:spPr>
        <p:txBody>
          <a:bodyPr wrap="none" fromWordArt="1">
            <a:prstTxWarp prst="textCascadeUp">
              <a:avLst>
                <a:gd name="adj" fmla="val 67500"/>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Latin</a:t>
            </a:r>
          </a:p>
        </p:txBody>
      </p:sp>
      <p:sp>
        <p:nvSpPr>
          <p:cNvPr id="19463" name="WordArt 1032"/>
          <p:cNvSpPr>
            <a:spLocks noChangeArrowheads="1" noChangeShapeType="1" noTextEdit="1"/>
          </p:cNvSpPr>
          <p:nvPr/>
        </p:nvSpPr>
        <p:spPr bwMode="auto">
          <a:xfrm>
            <a:off x="6324600" y="4419600"/>
            <a:ext cx="2133600" cy="762000"/>
          </a:xfrm>
          <a:prstGeom prst="rect">
            <a:avLst/>
          </a:prstGeom>
        </p:spPr>
        <p:txBody>
          <a:bodyPr wrap="none" fromWordArt="1">
            <a:prstTxWarp prst="textDeflate">
              <a:avLst>
                <a:gd name="adj" fmla="val 26227"/>
              </a:avLst>
            </a:prstTxWarp>
          </a:bodyPr>
          <a:lstStyle/>
          <a:p>
            <a:pPr algn="ctr"/>
            <a:r>
              <a:rPr lang="en-US" sz="3600" kern="10">
                <a:ln w="9525">
                  <a:solidFill>
                    <a:schemeClr val="tx1"/>
                  </a:solidFill>
                  <a:round/>
                  <a:headEnd/>
                  <a:tailEnd/>
                </a:ln>
                <a:solidFill>
                  <a:srgbClr val="000000"/>
                </a:solidFill>
                <a:latin typeface="Impact"/>
                <a:ea typeface="Impact"/>
                <a:cs typeface="Impact"/>
              </a:rPr>
              <a:t>Aram</a:t>
            </a:r>
          </a:p>
        </p:txBody>
      </p:sp>
      <p:sp>
        <p:nvSpPr>
          <p:cNvPr id="19464" name="WordArt 1033"/>
          <p:cNvSpPr>
            <a:spLocks noChangeArrowheads="1" noChangeShapeType="1" noTextEdit="1"/>
          </p:cNvSpPr>
          <p:nvPr/>
        </p:nvSpPr>
        <p:spPr bwMode="auto">
          <a:xfrm>
            <a:off x="4267200" y="2971800"/>
            <a:ext cx="2971800" cy="1371600"/>
          </a:xfrm>
          <a:prstGeom prst="rect">
            <a:avLst/>
          </a:prstGeom>
        </p:spPr>
        <p:txBody>
          <a:bodyPr wrap="none" fromWordArt="1">
            <a:prstTxWarp prst="textCascadeUp">
              <a:avLst>
                <a:gd name="adj" fmla="val 67500"/>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chemeClr val="accent2"/>
                    </a:gs>
                    <a:gs pos="100000">
                      <a:schemeClr val="bg1"/>
                    </a:gs>
                  </a:gsLst>
                  <a:lin ang="5400000" scaled="1"/>
                </a:gradFill>
                <a:latin typeface="Impact"/>
                <a:ea typeface="Impact"/>
                <a:cs typeface="Impact"/>
              </a:rPr>
              <a:t>Yunani</a:t>
            </a:r>
          </a:p>
        </p:txBody>
      </p:sp>
      <p:sp>
        <p:nvSpPr>
          <p:cNvPr id="37899" name="WordArt 1035"/>
          <p:cNvSpPr>
            <a:spLocks noChangeArrowheads="1" noChangeShapeType="1" noTextEdit="1"/>
          </p:cNvSpPr>
          <p:nvPr/>
        </p:nvSpPr>
        <p:spPr bwMode="auto">
          <a:xfrm>
            <a:off x="990600" y="228600"/>
            <a:ext cx="7010400" cy="1066800"/>
          </a:xfrm>
          <a:prstGeom prst="rect">
            <a:avLst/>
          </a:prstGeom>
        </p:spPr>
        <p:txBody>
          <a:bodyPr wrap="none" fromWordArt="1">
            <a:prstTxWarp prst="textDoubleWave1">
              <a:avLst>
                <a:gd name="adj1" fmla="val 6500"/>
                <a:gd name="adj2" fmla="val 0"/>
              </a:avLst>
            </a:prstTxWarp>
          </a:bodyPr>
          <a:lstStyle/>
          <a:p>
            <a:pPr algn="ctr">
              <a:defRPr/>
            </a:pPr>
            <a:r>
              <a:rPr lang="en-US" sz="3600" b="1" kern="1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Bahasa</a:t>
            </a:r>
            <a:r>
              <a:rPr lang="en-US"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  yang </a:t>
            </a:r>
            <a:r>
              <a:rPr lang="en-US" sz="3600" b="1" kern="1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digunakan</a:t>
            </a:r>
            <a:r>
              <a:rPr lang="en-US"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 </a:t>
            </a:r>
            <a:r>
              <a:rPr lang="en-US" sz="3600" b="1" kern="1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dalam</a:t>
            </a:r>
            <a:r>
              <a:rPr lang="en-US"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 </a:t>
            </a:r>
            <a:r>
              <a:rPr lang="en-US" sz="3600" b="1" kern="1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Kerajaan</a:t>
            </a:r>
            <a:endParaRPr lang="en-US"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endParaRPr>
          </a:p>
        </p:txBody>
      </p:sp>
      <p:sp>
        <p:nvSpPr>
          <p:cNvPr id="37900" name="Text Box 1036"/>
          <p:cNvSpPr txBox="1">
            <a:spLocks noChangeArrowheads="1"/>
          </p:cNvSpPr>
          <p:nvPr/>
        </p:nvSpPr>
        <p:spPr bwMode="auto">
          <a:xfrm>
            <a:off x="8610600" y="17463"/>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97</a:t>
            </a:r>
            <a:endParaRPr lang="en-US" b="1">
              <a:latin typeface="Arial" charset="0"/>
              <a:ea typeface="+mn-ea"/>
            </a:endParaRPr>
          </a:p>
        </p:txBody>
      </p:sp>
      <p:sp>
        <p:nvSpPr>
          <p:cNvPr id="19467" name="TextBox 13"/>
          <p:cNvSpPr txBox="1">
            <a:spLocks noChangeArrowheads="1"/>
          </p:cNvSpPr>
          <p:nvPr/>
        </p:nvSpPr>
        <p:spPr bwMode="auto">
          <a:xfrm>
            <a:off x="5791200" y="1524000"/>
            <a:ext cx="3200400" cy="51911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800" b="1">
                <a:solidFill>
                  <a:schemeClr val="bg2"/>
                </a:solidFill>
              </a:rPr>
              <a:t>Kerajaan Romawi</a:t>
            </a:r>
          </a:p>
        </p:txBody>
      </p:sp>
      <p:sp>
        <p:nvSpPr>
          <p:cNvPr id="37892" name="AutoShape 1028" descr="Green marble"/>
          <p:cNvSpPr>
            <a:spLocks noChangeArrowheads="1"/>
          </p:cNvSpPr>
          <p:nvPr/>
        </p:nvSpPr>
        <p:spPr bwMode="auto">
          <a:xfrm>
            <a:off x="3276600" y="3429000"/>
            <a:ext cx="762000" cy="609600"/>
          </a:xfrm>
          <a:custGeom>
            <a:avLst/>
            <a:gdLst>
              <a:gd name="T0" fmla="*/ 381000 w 762000"/>
              <a:gd name="T1" fmla="*/ 0 h 609600"/>
              <a:gd name="T2" fmla="*/ 1 w 762000"/>
              <a:gd name="T3" fmla="*/ 232846 h 609600"/>
              <a:gd name="T4" fmla="*/ 145529 w 762000"/>
              <a:gd name="T5" fmla="*/ 609598 h 609600"/>
              <a:gd name="T6" fmla="*/ 616471 w 762000"/>
              <a:gd name="T7" fmla="*/ 609598 h 609600"/>
              <a:gd name="T8" fmla="*/ 761999 w 762000"/>
              <a:gd name="T9" fmla="*/ 232846 h 609600"/>
              <a:gd name="T10" fmla="*/ 17694720 60000 65536"/>
              <a:gd name="T11" fmla="*/ 11796480 60000 65536"/>
              <a:gd name="T12" fmla="*/ 5898240 60000 65536"/>
              <a:gd name="T13" fmla="*/ 5898240 60000 65536"/>
              <a:gd name="T14" fmla="*/ 0 60000 65536"/>
              <a:gd name="T15" fmla="*/ 235473 w 762000"/>
              <a:gd name="T16" fmla="*/ 232847 h 609600"/>
              <a:gd name="T17" fmla="*/ 526527 w 762000"/>
              <a:gd name="T18" fmla="*/ 465690 h 609600"/>
            </a:gdLst>
            <a:ahLst/>
            <a:cxnLst>
              <a:cxn ang="T10">
                <a:pos x="T0" y="T1"/>
              </a:cxn>
              <a:cxn ang="T11">
                <a:pos x="T2" y="T3"/>
              </a:cxn>
              <a:cxn ang="T12">
                <a:pos x="T4" y="T5"/>
              </a:cxn>
              <a:cxn ang="T13">
                <a:pos x="T6" y="T7"/>
              </a:cxn>
              <a:cxn ang="T14">
                <a:pos x="T8" y="T9"/>
              </a:cxn>
            </a:cxnLst>
            <a:rect l="T15" t="T16" r="T17" b="T18"/>
            <a:pathLst>
              <a:path w="762000" h="609600">
                <a:moveTo>
                  <a:pt x="1" y="232846"/>
                </a:moveTo>
                <a:lnTo>
                  <a:pt x="291060" y="232847"/>
                </a:lnTo>
                <a:lnTo>
                  <a:pt x="381000" y="0"/>
                </a:lnTo>
                <a:lnTo>
                  <a:pt x="470940" y="232847"/>
                </a:lnTo>
                <a:lnTo>
                  <a:pt x="761999" y="232846"/>
                </a:lnTo>
                <a:lnTo>
                  <a:pt x="526527" y="376752"/>
                </a:lnTo>
                <a:lnTo>
                  <a:pt x="616471" y="609598"/>
                </a:lnTo>
                <a:lnTo>
                  <a:pt x="381000" y="465690"/>
                </a:lnTo>
                <a:lnTo>
                  <a:pt x="145529" y="609598"/>
                </a:lnTo>
                <a:lnTo>
                  <a:pt x="235473" y="376752"/>
                </a:lnTo>
                <a:close/>
              </a:path>
            </a:pathLst>
          </a:custGeom>
          <a:blipFill dpi="0" rotWithShape="1">
            <a:blip r:embed="rId5"/>
            <a:srcRect/>
            <a:tile tx="0" ty="0" sx="100000" sy="100000" flip="none" algn="tl"/>
          </a:blipFill>
          <a:ln w="9525">
            <a:solidFill>
              <a:schemeClr val="tx1"/>
            </a:solidFill>
            <a:miter lim="800000"/>
            <a:headEnd/>
            <a:tailEnd/>
          </a:ln>
        </p:spPr>
        <p:txBody>
          <a:bodyPr wrap="none" anchor="ctr"/>
          <a:lstStyle/>
          <a:p>
            <a:pPr>
              <a:defRPr/>
            </a:pPr>
            <a:endParaRPr lang="en-US">
              <a:latin typeface="Garamond" pitchFamily="18" charset="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heel(4)">
                                      <p:cBhvr>
                                        <p:cTn id="7" dur="2000"/>
                                        <p:tgtEl>
                                          <p:spTgt spid="37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7893"/>
                                        </p:tgtEl>
                                        <p:attrNameLst>
                                          <p:attrName>style.visibility</p:attrName>
                                        </p:attrNameLst>
                                      </p:cBhvr>
                                      <p:to>
                                        <p:strVal val="visible"/>
                                      </p:to>
                                    </p:set>
                                    <p:animEffect transition="in" filter="wheel(4)">
                                      <p:cBhvr>
                                        <p:cTn id="12" dur="20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457200" y="609600"/>
            <a:ext cx="8229600" cy="609600"/>
          </a:xfrm>
        </p:spPr>
        <p:txBody>
          <a:bodyPr/>
          <a:lstStyle/>
          <a:p>
            <a:pPr eaLnBrk="1" hangingPunct="1"/>
            <a:r>
              <a:rPr lang="en-US" sz="4000">
                <a:latin typeface="Garamond" charset="0"/>
              </a:rPr>
              <a:t>Latin: Bahasa Resmi</a:t>
            </a:r>
          </a:p>
        </p:txBody>
      </p:sp>
      <p:sp>
        <p:nvSpPr>
          <p:cNvPr id="39939" name="Rectangle 3"/>
          <p:cNvSpPr>
            <a:spLocks noGrp="1" noChangeArrowheads="1"/>
          </p:cNvSpPr>
          <p:nvPr>
            <p:ph type="body" sz="half" idx="1"/>
          </p:nvPr>
        </p:nvSpPr>
        <p:spPr>
          <a:xfrm>
            <a:off x="152400" y="1295400"/>
            <a:ext cx="3886200" cy="838200"/>
          </a:xfrm>
        </p:spPr>
        <p:txBody>
          <a:bodyPr/>
          <a:lstStyle/>
          <a:p>
            <a:pPr eaLnBrk="1" hangingPunct="1"/>
            <a:r>
              <a:rPr lang="en-US" sz="2400" b="1">
                <a:latin typeface="Garamond" charset="0"/>
              </a:rPr>
              <a:t>23 huruf dari Latium, Italia</a:t>
            </a:r>
          </a:p>
        </p:txBody>
      </p:sp>
      <p:sp>
        <p:nvSpPr>
          <p:cNvPr id="39940" name="Rectangle 4"/>
          <p:cNvSpPr>
            <a:spLocks noGrp="1" noChangeArrowheads="1"/>
          </p:cNvSpPr>
          <p:nvPr>
            <p:ph type="body" sz="half" idx="2"/>
          </p:nvPr>
        </p:nvSpPr>
        <p:spPr>
          <a:xfrm>
            <a:off x="3810000" y="1295400"/>
            <a:ext cx="5314950" cy="533400"/>
          </a:xfrm>
        </p:spPr>
        <p:txBody>
          <a:bodyPr/>
          <a:lstStyle/>
          <a:p>
            <a:pPr eaLnBrk="1" hangingPunct="1"/>
            <a:r>
              <a:rPr lang="en-US" sz="2400" b="1">
                <a:latin typeface="Garamond" charset="0"/>
              </a:rPr>
              <a:t>Angka berdasarkan Huruf</a:t>
            </a:r>
          </a:p>
        </p:txBody>
      </p:sp>
      <p:pic>
        <p:nvPicPr>
          <p:cNvPr id="20485" name="Picture 5" descr="Roman Alphabet"/>
          <p:cNvPicPr>
            <a:picLocks noChangeAspect="1" noChangeArrowheads="1"/>
          </p:cNvPicPr>
          <p:nvPr/>
        </p:nvPicPr>
        <p:blipFill>
          <a:blip r:embed="rId3">
            <a:extLst>
              <a:ext uri="{28A0092B-C50C-407E-A947-70E740481C1C}">
                <a14:useLocalDpi xmlns:a14="http://schemas.microsoft.com/office/drawing/2010/main" val="0"/>
              </a:ext>
            </a:extLst>
          </a:blip>
          <a:srcRect l="3348" r="6276" b="90968"/>
          <a:stretch>
            <a:fillRect/>
          </a:stretch>
        </p:blipFill>
        <p:spPr bwMode="auto">
          <a:xfrm>
            <a:off x="-228600" y="-76200"/>
            <a:ext cx="937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descr="Roman Alphabet"/>
          <p:cNvPicPr>
            <a:picLocks noChangeAspect="1" noChangeArrowheads="1"/>
          </p:cNvPicPr>
          <p:nvPr/>
        </p:nvPicPr>
        <p:blipFill>
          <a:blip r:embed="rId3">
            <a:extLst>
              <a:ext uri="{28A0092B-C50C-407E-A947-70E740481C1C}">
                <a14:useLocalDpi xmlns:a14="http://schemas.microsoft.com/office/drawing/2010/main" val="0"/>
              </a:ext>
            </a:extLst>
          </a:blip>
          <a:srcRect l="51883" t="59428" r="2928"/>
          <a:stretch>
            <a:fillRect/>
          </a:stretch>
        </p:blipFill>
        <p:spPr bwMode="auto">
          <a:xfrm>
            <a:off x="304800" y="2057400"/>
            <a:ext cx="3505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Roman Alphabet"/>
          <p:cNvPicPr>
            <a:picLocks noChangeAspect="1" noChangeArrowheads="1"/>
          </p:cNvPicPr>
          <p:nvPr/>
        </p:nvPicPr>
        <p:blipFill>
          <a:blip r:embed="rId3">
            <a:extLst>
              <a:ext uri="{28A0092B-C50C-407E-A947-70E740481C1C}">
                <a14:useLocalDpi xmlns:a14="http://schemas.microsoft.com/office/drawing/2010/main" val="0"/>
              </a:ext>
            </a:extLst>
          </a:blip>
          <a:srcRect l="3348" r="6276" b="38286"/>
          <a:stretch>
            <a:fillRect/>
          </a:stretch>
        </p:blipFill>
        <p:spPr bwMode="auto">
          <a:xfrm>
            <a:off x="-228600" y="6324600"/>
            <a:ext cx="9372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Text Box 9"/>
          <p:cNvSpPr txBox="1">
            <a:spLocks noChangeArrowheads="1"/>
          </p:cNvSpPr>
          <p:nvPr/>
        </p:nvSpPr>
        <p:spPr bwMode="auto">
          <a:xfrm rot="1099395">
            <a:off x="4648200" y="1924050"/>
            <a:ext cx="1003300" cy="514350"/>
          </a:xfrm>
          <a:prstGeom prst="rect">
            <a:avLst/>
          </a:prstGeom>
          <a:solidFill>
            <a:srgbClr val="800080"/>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400" b="1"/>
              <a:t>I = 1</a:t>
            </a:r>
            <a:endParaRPr lang="en-US" b="1"/>
          </a:p>
        </p:txBody>
      </p:sp>
      <p:sp>
        <p:nvSpPr>
          <p:cNvPr id="39946" name="Text Box 10"/>
          <p:cNvSpPr txBox="1">
            <a:spLocks noChangeArrowheads="1"/>
          </p:cNvSpPr>
          <p:nvPr/>
        </p:nvSpPr>
        <p:spPr bwMode="auto">
          <a:xfrm>
            <a:off x="5029200" y="2914650"/>
            <a:ext cx="1828800" cy="514350"/>
          </a:xfrm>
          <a:prstGeom prst="rect">
            <a:avLst/>
          </a:prstGeom>
          <a:solidFill>
            <a:srgbClr val="800080"/>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400" b="1"/>
              <a:t>C = 100</a:t>
            </a:r>
            <a:endParaRPr lang="en-US" b="1"/>
          </a:p>
        </p:txBody>
      </p:sp>
      <p:sp>
        <p:nvSpPr>
          <p:cNvPr id="39947" name="Text Box 11"/>
          <p:cNvSpPr txBox="1">
            <a:spLocks noChangeArrowheads="1"/>
          </p:cNvSpPr>
          <p:nvPr/>
        </p:nvSpPr>
        <p:spPr bwMode="auto">
          <a:xfrm>
            <a:off x="6172200" y="2152650"/>
            <a:ext cx="1003300" cy="514350"/>
          </a:xfrm>
          <a:prstGeom prst="rect">
            <a:avLst/>
          </a:prstGeom>
          <a:solidFill>
            <a:srgbClr val="800080"/>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400" b="1"/>
              <a:t>V = 5</a:t>
            </a:r>
            <a:endParaRPr lang="en-US" b="1"/>
          </a:p>
        </p:txBody>
      </p:sp>
      <p:sp>
        <p:nvSpPr>
          <p:cNvPr id="39948" name="Text Box 12"/>
          <p:cNvSpPr txBox="1">
            <a:spLocks noChangeArrowheads="1"/>
          </p:cNvSpPr>
          <p:nvPr/>
        </p:nvSpPr>
        <p:spPr bwMode="auto">
          <a:xfrm rot="-2038974">
            <a:off x="6705600" y="2514600"/>
            <a:ext cx="1219200" cy="514350"/>
          </a:xfrm>
          <a:prstGeom prst="rect">
            <a:avLst/>
          </a:prstGeom>
          <a:solidFill>
            <a:srgbClr val="800080"/>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400" b="1"/>
              <a:t>L = 50</a:t>
            </a:r>
            <a:endParaRPr lang="en-US" b="1"/>
          </a:p>
        </p:txBody>
      </p:sp>
      <p:sp>
        <p:nvSpPr>
          <p:cNvPr id="39949" name="Text Box 13"/>
          <p:cNvSpPr txBox="1">
            <a:spLocks noChangeArrowheads="1"/>
          </p:cNvSpPr>
          <p:nvPr/>
        </p:nvSpPr>
        <p:spPr bwMode="auto">
          <a:xfrm rot="1233363">
            <a:off x="7391400" y="2076450"/>
            <a:ext cx="1295400" cy="514350"/>
          </a:xfrm>
          <a:prstGeom prst="rect">
            <a:avLst/>
          </a:prstGeom>
          <a:solidFill>
            <a:srgbClr val="800080"/>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400" b="1"/>
              <a:t>X = 10</a:t>
            </a:r>
            <a:endParaRPr lang="en-US" b="1"/>
          </a:p>
        </p:txBody>
      </p:sp>
      <p:sp>
        <p:nvSpPr>
          <p:cNvPr id="39950" name="Rectangle 14"/>
          <p:cNvSpPr>
            <a:spLocks noChangeArrowheads="1"/>
          </p:cNvSpPr>
          <p:nvPr/>
        </p:nvSpPr>
        <p:spPr bwMode="auto">
          <a:xfrm>
            <a:off x="4419600" y="3581400"/>
            <a:ext cx="4724400" cy="533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None/>
            </a:pPr>
            <a:r>
              <a:rPr lang="en-US" sz="2400" b="1">
                <a:effectLst>
                  <a:outerShdw blurRad="38100" dist="38100" dir="2700000" algn="tl">
                    <a:srgbClr val="000000"/>
                  </a:outerShdw>
                </a:effectLst>
              </a:rPr>
              <a:t>Kuis: Jumlahkan angka-angka ini:</a:t>
            </a:r>
          </a:p>
        </p:txBody>
      </p:sp>
      <p:sp>
        <p:nvSpPr>
          <p:cNvPr id="39951" name="Text Box 15"/>
          <p:cNvSpPr txBox="1">
            <a:spLocks noChangeArrowheads="1"/>
          </p:cNvSpPr>
          <p:nvPr/>
        </p:nvSpPr>
        <p:spPr bwMode="auto">
          <a:xfrm>
            <a:off x="6769100" y="4191000"/>
            <a:ext cx="1689100" cy="514350"/>
          </a:xfrm>
          <a:prstGeom prst="rect">
            <a:avLst/>
          </a:prstGeom>
          <a:solidFill>
            <a:srgbClr val="800080"/>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r"/>
            <a:r>
              <a:rPr lang="en-US" sz="2400" b="1"/>
              <a:t>LXXXVIII</a:t>
            </a:r>
            <a:endParaRPr lang="en-US" b="1"/>
          </a:p>
        </p:txBody>
      </p:sp>
      <p:sp>
        <p:nvSpPr>
          <p:cNvPr id="39952" name="Rectangle 16"/>
          <p:cNvSpPr>
            <a:spLocks noChangeArrowheads="1"/>
          </p:cNvSpPr>
          <p:nvPr/>
        </p:nvSpPr>
        <p:spPr bwMode="auto">
          <a:xfrm>
            <a:off x="6248400" y="5562600"/>
            <a:ext cx="1447800" cy="457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None/>
            </a:pPr>
            <a:r>
              <a:rPr lang="en-US" sz="2400" b="1">
                <a:effectLst>
                  <a:outerShdw blurRad="38100" dist="38100" dir="2700000" algn="tl">
                    <a:srgbClr val="000000"/>
                  </a:outerShdw>
                </a:effectLst>
              </a:rPr>
              <a:t>Jawaban:</a:t>
            </a:r>
          </a:p>
        </p:txBody>
      </p:sp>
      <p:sp>
        <p:nvSpPr>
          <p:cNvPr id="39953" name="Text Box 17"/>
          <p:cNvSpPr txBox="1">
            <a:spLocks noChangeArrowheads="1"/>
          </p:cNvSpPr>
          <p:nvPr/>
        </p:nvSpPr>
        <p:spPr bwMode="auto">
          <a:xfrm>
            <a:off x="7696200" y="5562600"/>
            <a:ext cx="762000" cy="514350"/>
          </a:xfrm>
          <a:prstGeom prst="rect">
            <a:avLst/>
          </a:prstGeom>
          <a:solidFill>
            <a:srgbClr val="800080"/>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400" b="1"/>
              <a:t>C </a:t>
            </a:r>
            <a:endParaRPr lang="en-US" b="1"/>
          </a:p>
        </p:txBody>
      </p:sp>
      <p:sp>
        <p:nvSpPr>
          <p:cNvPr id="39954" name="Text Box 18"/>
          <p:cNvSpPr txBox="1">
            <a:spLocks noChangeArrowheads="1"/>
          </p:cNvSpPr>
          <p:nvPr/>
        </p:nvSpPr>
        <p:spPr bwMode="auto">
          <a:xfrm>
            <a:off x="6769100" y="4876800"/>
            <a:ext cx="1689100" cy="514350"/>
          </a:xfrm>
          <a:prstGeom prst="rect">
            <a:avLst/>
          </a:prstGeom>
          <a:solidFill>
            <a:srgbClr val="800080"/>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r"/>
            <a:r>
              <a:rPr lang="en-US" sz="2400" b="1"/>
              <a:t>+ XII</a:t>
            </a:r>
            <a:endParaRPr lang="en-US" b="1"/>
          </a:p>
        </p:txBody>
      </p:sp>
      <p:sp>
        <p:nvSpPr>
          <p:cNvPr id="39955" name="Text Box 19"/>
          <p:cNvSpPr txBox="1">
            <a:spLocks noChangeArrowheads="1"/>
          </p:cNvSpPr>
          <p:nvPr/>
        </p:nvSpPr>
        <p:spPr bwMode="auto">
          <a:xfrm>
            <a:off x="5029200" y="4191000"/>
            <a:ext cx="1003300" cy="514350"/>
          </a:xfrm>
          <a:prstGeom prst="rect">
            <a:avLst/>
          </a:prstGeom>
          <a:solidFill>
            <a:schemeClr val="bg2"/>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r"/>
            <a:r>
              <a:rPr lang="en-US" sz="2400" b="1"/>
              <a:t>88</a:t>
            </a:r>
            <a:endParaRPr lang="en-US" b="1"/>
          </a:p>
        </p:txBody>
      </p:sp>
      <p:sp>
        <p:nvSpPr>
          <p:cNvPr id="39956" name="Text Box 20"/>
          <p:cNvSpPr txBox="1">
            <a:spLocks noChangeArrowheads="1"/>
          </p:cNvSpPr>
          <p:nvPr/>
        </p:nvSpPr>
        <p:spPr bwMode="auto">
          <a:xfrm>
            <a:off x="5041900" y="5562600"/>
            <a:ext cx="990600" cy="514350"/>
          </a:xfrm>
          <a:prstGeom prst="rect">
            <a:avLst/>
          </a:prstGeom>
          <a:solidFill>
            <a:schemeClr val="bg2"/>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r"/>
            <a:r>
              <a:rPr lang="en-US" sz="2400" b="1"/>
              <a:t>100 </a:t>
            </a:r>
            <a:endParaRPr lang="en-US" b="1"/>
          </a:p>
        </p:txBody>
      </p:sp>
      <p:sp>
        <p:nvSpPr>
          <p:cNvPr id="39957" name="Text Box 21"/>
          <p:cNvSpPr txBox="1">
            <a:spLocks noChangeArrowheads="1"/>
          </p:cNvSpPr>
          <p:nvPr/>
        </p:nvSpPr>
        <p:spPr bwMode="auto">
          <a:xfrm>
            <a:off x="5029200" y="4876800"/>
            <a:ext cx="1003300" cy="514350"/>
          </a:xfrm>
          <a:prstGeom prst="rect">
            <a:avLst/>
          </a:prstGeom>
          <a:solidFill>
            <a:schemeClr val="bg2"/>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r"/>
            <a:r>
              <a:rPr lang="en-US" sz="2400" b="1"/>
              <a:t>+ 12</a:t>
            </a:r>
            <a:endParaRPr lang="en-US" b="1"/>
          </a:p>
        </p:txBody>
      </p:sp>
      <p:sp>
        <p:nvSpPr>
          <p:cNvPr id="39958" name="Line 22"/>
          <p:cNvSpPr>
            <a:spLocks noChangeShapeType="1"/>
          </p:cNvSpPr>
          <p:nvPr/>
        </p:nvSpPr>
        <p:spPr bwMode="auto">
          <a:xfrm>
            <a:off x="4572000" y="5486400"/>
            <a:ext cx="4191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9" name="Text Box 23"/>
          <p:cNvSpPr txBox="1">
            <a:spLocks noChangeArrowheads="1"/>
          </p:cNvSpPr>
          <p:nvPr/>
        </p:nvSpPr>
        <p:spPr bwMode="auto">
          <a:xfrm rot="-2038974">
            <a:off x="4027488" y="2640013"/>
            <a:ext cx="1397000" cy="514350"/>
          </a:xfrm>
          <a:prstGeom prst="rect">
            <a:avLst/>
          </a:prstGeom>
          <a:solidFill>
            <a:srgbClr val="800080"/>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400" b="1"/>
              <a:t>D = 500</a:t>
            </a:r>
            <a:endParaRPr lang="en-US" b="1"/>
          </a:p>
        </p:txBody>
      </p:sp>
      <p:sp>
        <p:nvSpPr>
          <p:cNvPr id="39960" name="Text Box 24"/>
          <p:cNvSpPr txBox="1">
            <a:spLocks noChangeArrowheads="1"/>
          </p:cNvSpPr>
          <p:nvPr/>
        </p:nvSpPr>
        <p:spPr bwMode="auto">
          <a:xfrm rot="509154">
            <a:off x="7439025" y="2971800"/>
            <a:ext cx="1628775" cy="514350"/>
          </a:xfrm>
          <a:prstGeom prst="rect">
            <a:avLst/>
          </a:prstGeom>
          <a:solidFill>
            <a:srgbClr val="800080"/>
          </a:solidFill>
          <a:ln w="57150">
            <a:solidFill>
              <a:schemeClr val="tx1"/>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400" b="1"/>
              <a:t>M = 1000</a:t>
            </a:r>
            <a:endParaRPr lang="en-US" b="1"/>
          </a:p>
        </p:txBody>
      </p:sp>
      <p:sp>
        <p:nvSpPr>
          <p:cNvPr id="39962" name="Text Box 26"/>
          <p:cNvSpPr txBox="1">
            <a:spLocks noChangeArrowheads="1"/>
          </p:cNvSpPr>
          <p:nvPr/>
        </p:nvSpPr>
        <p:spPr bwMode="auto">
          <a:xfrm rot="-619316">
            <a:off x="369888" y="4513263"/>
            <a:ext cx="4278312" cy="21923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r>
              <a:rPr lang="en-US" sz="2400" b="1"/>
              <a:t>Bahasa Latin adalah bahasa yang paling mematikan. Bahasa ini telah membunuh penduduk Inggris kuno.</a:t>
            </a:r>
          </a:p>
          <a:p>
            <a:r>
              <a:rPr lang="en-US" sz="2400" b="1"/>
              <a:t>Dan sekarang membunuhku!</a:t>
            </a:r>
          </a:p>
          <a:p>
            <a:pPr algn="r"/>
            <a:r>
              <a:rPr lang="en-US" b="1"/>
              <a:t>(Lagu sekolah Inggris Kuno) </a:t>
            </a:r>
            <a:endParaRPr lang="en-US" sz="2400" b="1"/>
          </a:p>
        </p:txBody>
      </p:sp>
      <p:sp>
        <p:nvSpPr>
          <p:cNvPr id="39963" name="Rectangle 27"/>
          <p:cNvSpPr>
            <a:spLocks noRot="1" noChangeArrowheads="1"/>
          </p:cNvSpPr>
          <p:nvPr/>
        </p:nvSpPr>
        <p:spPr bwMode="auto">
          <a:xfrm>
            <a:off x="2133600" y="7162800"/>
            <a:ext cx="4648200" cy="762000"/>
          </a:xfrm>
          <a:prstGeom prst="rect">
            <a:avLst/>
          </a:prstGeom>
          <a:solidFill>
            <a:schemeClr val="tx1"/>
          </a:solidFill>
          <a:ln w="9525">
            <a:noFill/>
            <a:miter lim="800000"/>
            <a:headEnd/>
            <a:tailEnd/>
          </a:ln>
          <a:effectLst/>
        </p:spPr>
        <p:txBody>
          <a:bodyPr anchor="ctr"/>
          <a:lstStyle/>
          <a:p>
            <a:pPr algn="ctr" eaLnBrk="1" hangingPunct="1"/>
            <a:r>
              <a:rPr lang="en-US" sz="5400" b="1">
                <a:solidFill>
                  <a:srgbClr val="000000"/>
                </a:solidFill>
                <a:effectLst>
                  <a:outerShdw blurRad="38100" dist="38100" dir="2700000" algn="tl">
                    <a:srgbClr val="DDDDDD"/>
                  </a:outerShdw>
                </a:effectLst>
              </a:rPr>
              <a:t>BAHASA</a:t>
            </a:r>
          </a:p>
        </p:txBody>
      </p:sp>
      <p:sp>
        <p:nvSpPr>
          <p:cNvPr id="39965" name="Rectangle 29"/>
          <p:cNvSpPr>
            <a:spLocks noRot="1" noChangeArrowheads="1"/>
          </p:cNvSpPr>
          <p:nvPr/>
        </p:nvSpPr>
        <p:spPr bwMode="auto">
          <a:xfrm>
            <a:off x="-228600" y="7848600"/>
            <a:ext cx="4876800" cy="3048000"/>
          </a:xfrm>
          <a:prstGeom prst="rect">
            <a:avLst/>
          </a:prstGeom>
          <a:solidFill>
            <a:schemeClr val="tx1"/>
          </a:solidFill>
          <a:ln w="9525">
            <a:noFill/>
            <a:miter lim="800000"/>
            <a:headEnd/>
            <a:tailEnd/>
          </a:ln>
          <a:effectLst/>
        </p:spPr>
        <p:txBody>
          <a:bodyPr anchor="ctr"/>
          <a:lstStyle/>
          <a:p>
            <a:pPr eaLnBrk="1" hangingPunct="1"/>
            <a:r>
              <a:rPr lang="en-US" sz="2000">
                <a:solidFill>
                  <a:srgbClr val="000000"/>
                </a:solidFill>
                <a:effectLst>
                  <a:outerShdw blurRad="38100" dist="38100" dir="2700000" algn="tl">
                    <a:srgbClr val="DDDDDD"/>
                  </a:outerShdw>
                </a:effectLst>
                <a:latin typeface="Times New Roman" charset="0"/>
              </a:rPr>
              <a:t>            ahasa yang digunakan oleh bangsa</a:t>
            </a:r>
            <a:br>
              <a:rPr lang="en-US" sz="2000">
                <a:solidFill>
                  <a:srgbClr val="000000"/>
                </a:solidFill>
                <a:effectLst>
                  <a:outerShdw blurRad="38100" dist="38100" dir="2700000" algn="tl">
                    <a:srgbClr val="DDDDDD"/>
                  </a:outerShdw>
                </a:effectLst>
                <a:latin typeface="Times New Roman" charset="0"/>
              </a:rPr>
            </a:br>
            <a:r>
              <a:rPr lang="en-US" sz="2000">
                <a:solidFill>
                  <a:srgbClr val="000000"/>
                </a:solidFill>
                <a:effectLst>
                  <a:outerShdw blurRad="38100" dist="38100" dir="2700000" algn="tl">
                    <a:srgbClr val="DDDDDD"/>
                  </a:outerShdw>
                </a:effectLst>
                <a:latin typeface="Times New Roman" charset="0"/>
              </a:rPr>
              <a:t>            Romawi adalah Latin. Kemanapun</a:t>
            </a:r>
            <a:br>
              <a:rPr lang="en-US" sz="2000">
                <a:solidFill>
                  <a:srgbClr val="000000"/>
                </a:solidFill>
                <a:effectLst>
                  <a:outerShdw blurRad="38100" dist="38100" dir="2700000" algn="tl">
                    <a:srgbClr val="DDDDDD"/>
                  </a:outerShdw>
                </a:effectLst>
                <a:latin typeface="Times New Roman" charset="0"/>
              </a:rPr>
            </a:br>
            <a:r>
              <a:rPr lang="en-US" sz="2000">
                <a:solidFill>
                  <a:srgbClr val="000000"/>
                </a:solidFill>
                <a:effectLst>
                  <a:outerShdw blurRad="38100" dist="38100" dir="2700000" algn="tl">
                    <a:srgbClr val="DDDDDD"/>
                  </a:outerShdw>
                </a:effectLst>
                <a:latin typeface="Times New Roman" charset="0"/>
              </a:rPr>
              <a:t>            tentara Romawi pergi, di situ ada bahasa Latin. Sekarang, bahasa Latin digunakan oleh seluruh kerajaan Romawi. Jadi kemanapun anda pergi atau darimanapun anda berasal, bila anda berbicara dalam bahasa Latin, anda akan dimengerti. Disebut Latin karena bahasa ini dikembangkan di</a:t>
            </a:r>
          </a:p>
        </p:txBody>
      </p:sp>
      <p:sp>
        <p:nvSpPr>
          <p:cNvPr id="39967" name="Rectangle 31"/>
          <p:cNvSpPr>
            <a:spLocks noRot="1" noChangeArrowheads="1"/>
          </p:cNvSpPr>
          <p:nvPr/>
        </p:nvSpPr>
        <p:spPr bwMode="auto">
          <a:xfrm>
            <a:off x="4648200" y="8001000"/>
            <a:ext cx="4495800" cy="2819400"/>
          </a:xfrm>
          <a:prstGeom prst="rect">
            <a:avLst/>
          </a:prstGeom>
          <a:solidFill>
            <a:schemeClr val="tx1"/>
          </a:solidFill>
          <a:ln w="9525">
            <a:noFill/>
            <a:miter lim="800000"/>
            <a:headEnd/>
            <a:tailEnd/>
          </a:ln>
          <a:effectLst/>
        </p:spPr>
        <p:txBody>
          <a:bodyPr anchor="ctr"/>
          <a:lstStyle/>
          <a:p>
            <a:pPr eaLnBrk="1" hangingPunct="1"/>
            <a:r>
              <a:rPr lang="en-US" sz="2000">
                <a:solidFill>
                  <a:srgbClr val="000000"/>
                </a:solidFill>
                <a:effectLst>
                  <a:outerShdw blurRad="38100" dist="38100" dir="2700000" algn="tl">
                    <a:srgbClr val="DDDDDD"/>
                  </a:outerShdw>
                </a:effectLst>
                <a:latin typeface="Times New Roman" charset="0"/>
              </a:rPr>
              <a:t>daerah yang merupakan bagian dari </a:t>
            </a:r>
            <a:br>
              <a:rPr lang="en-US" sz="2000">
                <a:solidFill>
                  <a:srgbClr val="000000"/>
                </a:solidFill>
                <a:effectLst>
                  <a:outerShdw blurRad="38100" dist="38100" dir="2700000" algn="tl">
                    <a:srgbClr val="DDDDDD"/>
                  </a:outerShdw>
                </a:effectLst>
                <a:latin typeface="Times New Roman" charset="0"/>
              </a:rPr>
            </a:br>
            <a:r>
              <a:rPr lang="en-US" sz="2000">
                <a:solidFill>
                  <a:srgbClr val="000000"/>
                </a:solidFill>
                <a:effectLst>
                  <a:outerShdw blurRad="38100" dist="38100" dir="2700000" algn="tl">
                    <a:srgbClr val="DDDDDD"/>
                  </a:outerShdw>
                </a:effectLst>
                <a:latin typeface="Times New Roman" charset="0"/>
              </a:rPr>
              <a:t>Italia yang disebut Latium, tempat tinggal masyarakat yang disebut Latins. Alfabet Latin mempunyai 23 huruf. Sebagian besar dari huruf-huruf itu digunakan oleh bangsa Yunani, yang mulai menggunakan alfabet tersebut 200 tahun sebelum dipakai oleh bangsa Romawi. Huruf-huruf dalam alfabet Latin adalah:   </a:t>
            </a:r>
          </a:p>
        </p:txBody>
      </p:sp>
      <p:sp>
        <p:nvSpPr>
          <p:cNvPr id="20508" name="WordArt 32"/>
          <p:cNvSpPr>
            <a:spLocks noChangeArrowheads="1" noChangeShapeType="1" noTextEdit="1"/>
          </p:cNvSpPr>
          <p:nvPr/>
        </p:nvSpPr>
        <p:spPr bwMode="auto">
          <a:xfrm>
            <a:off x="0" y="8077200"/>
            <a:ext cx="609600" cy="762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a:ea typeface="Times New Roman"/>
                <a:cs typeface="Times New Roman"/>
              </a:rPr>
              <a:t>B</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939">
                                            <p:txEl>
                                              <p:pRg st="0" end="0"/>
                                            </p:txEl>
                                          </p:spTgt>
                                        </p:tgtEl>
                                        <p:attrNameLst>
                                          <p:attrName>style.visibility</p:attrName>
                                        </p:attrNameLst>
                                      </p:cBhvr>
                                      <p:to>
                                        <p:strVal val="visible"/>
                                      </p:to>
                                    </p:set>
                                    <p:anim calcmode="discrete" valueType="clr">
                                      <p:cBhvr override="childStyle">
                                        <p:cTn id="7" dur="80"/>
                                        <p:tgtEl>
                                          <p:spTgt spid="3993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93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993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Effect transition="in" filter="checkerboard(across)">
                                      <p:cBhvr>
                                        <p:cTn id="14" dur="500"/>
                                        <p:tgtEl>
                                          <p:spTgt spid="399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9962">
                                            <p:bg/>
                                          </p:spTgt>
                                        </p:tgtEl>
                                        <p:attrNameLst>
                                          <p:attrName>style.visibility</p:attrName>
                                        </p:attrNameLst>
                                      </p:cBhvr>
                                      <p:to>
                                        <p:strVal val="visible"/>
                                      </p:to>
                                    </p:set>
                                    <p:animEffect transition="in" filter="blinds(horizontal)">
                                      <p:cBhvr>
                                        <p:cTn id="19" dur="500"/>
                                        <p:tgtEl>
                                          <p:spTgt spid="39962">
                                            <p:bg/>
                                          </p:spTgt>
                                        </p:tgtEl>
                                      </p:cBhvr>
                                    </p:animEffect>
                                  </p:childTnLst>
                                </p:cTn>
                              </p:par>
                              <p:par>
                                <p:cTn id="20" presetID="2" presetClass="entr" presetSubtype="4" fill="hold" nodeType="withEffect">
                                  <p:stCondLst>
                                    <p:cond delay="0"/>
                                  </p:stCondLst>
                                  <p:childTnLst>
                                    <p:set>
                                      <p:cBhvr>
                                        <p:cTn id="21" dur="1" fill="hold">
                                          <p:stCondLst>
                                            <p:cond delay="0"/>
                                          </p:stCondLst>
                                        </p:cTn>
                                        <p:tgtEl>
                                          <p:spTgt spid="39962">
                                            <p:txEl>
                                              <p:pRg st="0" end="0"/>
                                            </p:txEl>
                                          </p:spTgt>
                                        </p:tgtEl>
                                        <p:attrNameLst>
                                          <p:attrName>style.visibility</p:attrName>
                                        </p:attrNameLst>
                                      </p:cBhvr>
                                      <p:to>
                                        <p:strVal val="visible"/>
                                      </p:to>
                                    </p:set>
                                    <p:anim calcmode="lin" valueType="num">
                                      <p:cBhvr additive="base">
                                        <p:cTn id="22" dur="500" fill="hold"/>
                                        <p:tgtEl>
                                          <p:spTgt spid="39962">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9962">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9962">
                                            <p:txEl>
                                              <p:pRg st="1" end="1"/>
                                            </p:txEl>
                                          </p:spTgt>
                                        </p:tgtEl>
                                        <p:attrNameLst>
                                          <p:attrName>style.visibility</p:attrName>
                                        </p:attrNameLst>
                                      </p:cBhvr>
                                      <p:to>
                                        <p:strVal val="visible"/>
                                      </p:to>
                                    </p:set>
                                    <p:anim calcmode="lin" valueType="num">
                                      <p:cBhvr additive="base">
                                        <p:cTn id="26" dur="500" fill="hold"/>
                                        <p:tgtEl>
                                          <p:spTgt spid="39962">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9962">
                                            <p:txEl>
                                              <p:pRg st="1" end="1"/>
                                            </p:txEl>
                                          </p:spTgt>
                                        </p:tgtEl>
                                        <p:attrNameLst>
                                          <p:attrName>ppt_y</p:attrName>
                                        </p:attrNameLst>
                                      </p:cBhvr>
                                      <p:tavLst>
                                        <p:tav tm="0">
                                          <p:val>
                                            <p:strVal val="1+#ppt_h/2"/>
                                          </p:val>
                                        </p:tav>
                                        <p:tav tm="100000">
                                          <p:val>
                                            <p:strVal val="#ppt_y"/>
                                          </p:val>
                                        </p:tav>
                                      </p:tavLst>
                                    </p:anim>
                                  </p:childTnLst>
                                </p:cTn>
                              </p:par>
                              <p:par>
                                <p:cTn id="28" presetID="3" presetClass="entr" presetSubtype="10" fill="hold" grpId="0" nodeType="withEffect">
                                  <p:stCondLst>
                                    <p:cond delay="0"/>
                                  </p:stCondLst>
                                  <p:childTnLst>
                                    <p:set>
                                      <p:cBhvr>
                                        <p:cTn id="29" dur="1" fill="hold">
                                          <p:stCondLst>
                                            <p:cond delay="0"/>
                                          </p:stCondLst>
                                        </p:cTn>
                                        <p:tgtEl>
                                          <p:spTgt spid="39962">
                                            <p:txEl>
                                              <p:pRg st="2" end="2"/>
                                            </p:txEl>
                                          </p:spTgt>
                                        </p:tgtEl>
                                        <p:attrNameLst>
                                          <p:attrName>style.visibility</p:attrName>
                                        </p:attrNameLst>
                                      </p:cBhvr>
                                      <p:to>
                                        <p:strVal val="visible"/>
                                      </p:to>
                                    </p:set>
                                    <p:animEffect transition="in" filter="blinds(horizontal)">
                                      <p:cBhvr>
                                        <p:cTn id="30" dur="500"/>
                                        <p:tgtEl>
                                          <p:spTgt spid="39962">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39940">
                                            <p:txEl>
                                              <p:pRg st="0" end="0"/>
                                            </p:txEl>
                                          </p:spTgt>
                                        </p:tgtEl>
                                        <p:attrNameLst>
                                          <p:attrName>style.visibility</p:attrName>
                                        </p:attrNameLst>
                                      </p:cBhvr>
                                      <p:to>
                                        <p:strVal val="visible"/>
                                      </p:to>
                                    </p:set>
                                    <p:anim calcmode="discrete" valueType="clr">
                                      <p:cBhvr override="childStyle">
                                        <p:cTn id="35" dur="80"/>
                                        <p:tgtEl>
                                          <p:spTgt spid="3994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9940">
                                            <p:txEl>
                                              <p:pRg st="0" end="0"/>
                                            </p:txEl>
                                          </p:spTgt>
                                        </p:tgtEl>
                                        <p:attrNameLst>
                                          <p:attrName>fillcolor</p:attrName>
                                        </p:attrNameLst>
                                      </p:cBhvr>
                                      <p:tavLst>
                                        <p:tav tm="0">
                                          <p:val>
                                            <p:clrVal>
                                              <a:schemeClr val="accent2"/>
                                            </p:clrVal>
                                          </p:val>
                                        </p:tav>
                                        <p:tav tm="50000">
                                          <p:val>
                                            <p:clrVal>
                                              <a:schemeClr val="hlink"/>
                                            </p:clrVal>
                                          </p:val>
                                        </p:tav>
                                      </p:tavLst>
                                    </p:anim>
                                    <p:set>
                                      <p:cBhvr>
                                        <p:cTn id="37" dur="80"/>
                                        <p:tgtEl>
                                          <p:spTgt spid="39940">
                                            <p:txEl>
                                              <p:pRg st="0" end="0"/>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39945">
                                            <p:bg/>
                                          </p:spTgt>
                                        </p:tgtEl>
                                        <p:attrNameLst>
                                          <p:attrName>style.visibility</p:attrName>
                                        </p:attrNameLst>
                                      </p:cBhvr>
                                      <p:to>
                                        <p:strVal val="visible"/>
                                      </p:to>
                                    </p:set>
                                    <p:anim calcmode="lin" valueType="num">
                                      <p:cBhvr>
                                        <p:cTn id="42" dur="1000" fill="hold"/>
                                        <p:tgtEl>
                                          <p:spTgt spid="39945">
                                            <p:bg/>
                                          </p:spTgt>
                                        </p:tgtEl>
                                        <p:attrNameLst>
                                          <p:attrName>ppt_w</p:attrName>
                                        </p:attrNameLst>
                                      </p:cBhvr>
                                      <p:tavLst>
                                        <p:tav tm="0">
                                          <p:val>
                                            <p:fltVal val="0"/>
                                          </p:val>
                                        </p:tav>
                                        <p:tav tm="100000">
                                          <p:val>
                                            <p:strVal val="#ppt_w"/>
                                          </p:val>
                                        </p:tav>
                                      </p:tavLst>
                                    </p:anim>
                                    <p:anim calcmode="lin" valueType="num">
                                      <p:cBhvr>
                                        <p:cTn id="43" dur="1000" fill="hold"/>
                                        <p:tgtEl>
                                          <p:spTgt spid="39945">
                                            <p:bg/>
                                          </p:spTgt>
                                        </p:tgtEl>
                                        <p:attrNameLst>
                                          <p:attrName>ppt_h</p:attrName>
                                        </p:attrNameLst>
                                      </p:cBhvr>
                                      <p:tavLst>
                                        <p:tav tm="0">
                                          <p:val>
                                            <p:fltVal val="0"/>
                                          </p:val>
                                        </p:tav>
                                        <p:tav tm="100000">
                                          <p:val>
                                            <p:strVal val="#ppt_h"/>
                                          </p:val>
                                        </p:tav>
                                      </p:tavLst>
                                    </p:anim>
                                    <p:anim calcmode="lin" valueType="num">
                                      <p:cBhvr>
                                        <p:cTn id="44" dur="1000" fill="hold"/>
                                        <p:tgtEl>
                                          <p:spTgt spid="39945">
                                            <p:bg/>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9945">
                                            <p:bg/>
                                          </p:spTgt>
                                        </p:tgtEl>
                                        <p:attrNameLst>
                                          <p:attrName>ppt_y</p:attrName>
                                        </p:attrNameLst>
                                      </p:cBhvr>
                                      <p:tavLst>
                                        <p:tav tm="0" fmla="#ppt_y+(sin(-2*pi*(1-$))*-#ppt_x+cos(-2*pi*(1-$))*(1-#ppt_y))*(1-$)">
                                          <p:val>
                                            <p:fltVal val="0"/>
                                          </p:val>
                                        </p:tav>
                                        <p:tav tm="100000">
                                          <p:val>
                                            <p:fltVal val="1"/>
                                          </p:val>
                                        </p:tav>
                                      </p:tavLst>
                                    </p:anim>
                                  </p:childTnLst>
                                </p:cTn>
                              </p:par>
                              <p:par>
                                <p:cTn id="46" presetID="22" presetClass="entr" presetSubtype="8" fill="hold" nodeType="withEffect">
                                  <p:stCondLst>
                                    <p:cond delay="0"/>
                                  </p:stCondLst>
                                  <p:childTnLst>
                                    <p:set>
                                      <p:cBhvr>
                                        <p:cTn id="47" dur="1" fill="hold">
                                          <p:stCondLst>
                                            <p:cond delay="0"/>
                                          </p:stCondLst>
                                        </p:cTn>
                                        <p:tgtEl>
                                          <p:spTgt spid="39945">
                                            <p:txEl>
                                              <p:pRg st="0" end="0"/>
                                            </p:txEl>
                                          </p:spTgt>
                                        </p:tgtEl>
                                        <p:attrNameLst>
                                          <p:attrName>style.visibility</p:attrName>
                                        </p:attrNameLst>
                                      </p:cBhvr>
                                      <p:to>
                                        <p:strVal val="visible"/>
                                      </p:to>
                                    </p:set>
                                    <p:animEffect transition="in" filter="wipe(left)">
                                      <p:cBhvr>
                                        <p:cTn id="48" dur="5000"/>
                                        <p:tgtEl>
                                          <p:spTgt spid="39945">
                                            <p:txEl>
                                              <p:pRg st="0" end="0"/>
                                            </p:txEl>
                                          </p:spTgt>
                                        </p:tgtEl>
                                      </p:cBhvr>
                                    </p:animEffect>
                                  </p:childTnLst>
                                </p:cTn>
                              </p:par>
                            </p:childTnLst>
                          </p:cTn>
                        </p:par>
                        <p:par>
                          <p:cTn id="49" fill="hold" nodeType="afterGroup">
                            <p:stCondLst>
                              <p:cond delay="5000"/>
                            </p:stCondLst>
                            <p:childTnLst>
                              <p:par>
                                <p:cTn id="50" presetID="15" presetClass="entr" presetSubtype="0" fill="hold" grpId="0" nodeType="afterEffect">
                                  <p:stCondLst>
                                    <p:cond delay="0"/>
                                  </p:stCondLst>
                                  <p:childTnLst>
                                    <p:set>
                                      <p:cBhvr>
                                        <p:cTn id="51" dur="1" fill="hold">
                                          <p:stCondLst>
                                            <p:cond delay="0"/>
                                          </p:stCondLst>
                                        </p:cTn>
                                        <p:tgtEl>
                                          <p:spTgt spid="39946">
                                            <p:bg/>
                                          </p:spTgt>
                                        </p:tgtEl>
                                        <p:attrNameLst>
                                          <p:attrName>style.visibility</p:attrName>
                                        </p:attrNameLst>
                                      </p:cBhvr>
                                      <p:to>
                                        <p:strVal val="visible"/>
                                      </p:to>
                                    </p:set>
                                    <p:anim calcmode="lin" valueType="num">
                                      <p:cBhvr>
                                        <p:cTn id="52" dur="1000" fill="hold"/>
                                        <p:tgtEl>
                                          <p:spTgt spid="39946">
                                            <p:bg/>
                                          </p:spTgt>
                                        </p:tgtEl>
                                        <p:attrNameLst>
                                          <p:attrName>ppt_w</p:attrName>
                                        </p:attrNameLst>
                                      </p:cBhvr>
                                      <p:tavLst>
                                        <p:tav tm="0">
                                          <p:val>
                                            <p:fltVal val="0"/>
                                          </p:val>
                                        </p:tav>
                                        <p:tav tm="100000">
                                          <p:val>
                                            <p:strVal val="#ppt_w"/>
                                          </p:val>
                                        </p:tav>
                                      </p:tavLst>
                                    </p:anim>
                                    <p:anim calcmode="lin" valueType="num">
                                      <p:cBhvr>
                                        <p:cTn id="53" dur="1000" fill="hold"/>
                                        <p:tgtEl>
                                          <p:spTgt spid="39946">
                                            <p:bg/>
                                          </p:spTgt>
                                        </p:tgtEl>
                                        <p:attrNameLst>
                                          <p:attrName>ppt_h</p:attrName>
                                        </p:attrNameLst>
                                      </p:cBhvr>
                                      <p:tavLst>
                                        <p:tav tm="0">
                                          <p:val>
                                            <p:fltVal val="0"/>
                                          </p:val>
                                        </p:tav>
                                        <p:tav tm="100000">
                                          <p:val>
                                            <p:strVal val="#ppt_h"/>
                                          </p:val>
                                        </p:tav>
                                      </p:tavLst>
                                    </p:anim>
                                    <p:anim calcmode="lin" valueType="num">
                                      <p:cBhvr>
                                        <p:cTn id="54" dur="1000" fill="hold"/>
                                        <p:tgtEl>
                                          <p:spTgt spid="39946">
                                            <p:bg/>
                                          </p:spTgt>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39946">
                                            <p:bg/>
                                          </p:spTgt>
                                        </p:tgtEl>
                                        <p:attrNameLst>
                                          <p:attrName>ppt_y</p:attrName>
                                        </p:attrNameLst>
                                      </p:cBhvr>
                                      <p:tavLst>
                                        <p:tav tm="0" fmla="#ppt_y+(sin(-2*pi*(1-$))*-#ppt_x+cos(-2*pi*(1-$))*(1-#ppt_y))*(1-$)">
                                          <p:val>
                                            <p:fltVal val="0"/>
                                          </p:val>
                                        </p:tav>
                                        <p:tav tm="100000">
                                          <p:val>
                                            <p:fltVal val="1"/>
                                          </p:val>
                                        </p:tav>
                                      </p:tavLst>
                                    </p:anim>
                                  </p:childTnLst>
                                </p:cTn>
                              </p:par>
                              <p:par>
                                <p:cTn id="56" presetID="22" presetClass="entr" presetSubtype="8" fill="hold" nodeType="withEffect">
                                  <p:stCondLst>
                                    <p:cond delay="0"/>
                                  </p:stCondLst>
                                  <p:childTnLst>
                                    <p:set>
                                      <p:cBhvr>
                                        <p:cTn id="57" dur="1" fill="hold">
                                          <p:stCondLst>
                                            <p:cond delay="0"/>
                                          </p:stCondLst>
                                        </p:cTn>
                                        <p:tgtEl>
                                          <p:spTgt spid="39946">
                                            <p:txEl>
                                              <p:pRg st="0" end="0"/>
                                            </p:txEl>
                                          </p:spTgt>
                                        </p:tgtEl>
                                        <p:attrNameLst>
                                          <p:attrName>style.visibility</p:attrName>
                                        </p:attrNameLst>
                                      </p:cBhvr>
                                      <p:to>
                                        <p:strVal val="visible"/>
                                      </p:to>
                                    </p:set>
                                    <p:animEffect transition="in" filter="wipe(left)">
                                      <p:cBhvr>
                                        <p:cTn id="58" dur="5000"/>
                                        <p:tgtEl>
                                          <p:spTgt spid="39946">
                                            <p:txEl>
                                              <p:pRg st="0" end="0"/>
                                            </p:txEl>
                                          </p:spTgt>
                                        </p:tgtEl>
                                      </p:cBhvr>
                                    </p:animEffect>
                                  </p:childTnLst>
                                </p:cTn>
                              </p:par>
                            </p:childTnLst>
                          </p:cTn>
                        </p:par>
                        <p:par>
                          <p:cTn id="59" fill="hold" nodeType="afterGroup">
                            <p:stCondLst>
                              <p:cond delay="10000"/>
                            </p:stCondLst>
                            <p:childTnLst>
                              <p:par>
                                <p:cTn id="60" presetID="15" presetClass="entr" presetSubtype="0" fill="hold" grpId="0" nodeType="afterEffect">
                                  <p:stCondLst>
                                    <p:cond delay="0"/>
                                  </p:stCondLst>
                                  <p:childTnLst>
                                    <p:set>
                                      <p:cBhvr>
                                        <p:cTn id="61" dur="1" fill="hold">
                                          <p:stCondLst>
                                            <p:cond delay="0"/>
                                          </p:stCondLst>
                                        </p:cTn>
                                        <p:tgtEl>
                                          <p:spTgt spid="39947">
                                            <p:bg/>
                                          </p:spTgt>
                                        </p:tgtEl>
                                        <p:attrNameLst>
                                          <p:attrName>style.visibility</p:attrName>
                                        </p:attrNameLst>
                                      </p:cBhvr>
                                      <p:to>
                                        <p:strVal val="visible"/>
                                      </p:to>
                                    </p:set>
                                    <p:anim calcmode="lin" valueType="num">
                                      <p:cBhvr>
                                        <p:cTn id="62" dur="1000" fill="hold"/>
                                        <p:tgtEl>
                                          <p:spTgt spid="39947">
                                            <p:bg/>
                                          </p:spTgt>
                                        </p:tgtEl>
                                        <p:attrNameLst>
                                          <p:attrName>ppt_w</p:attrName>
                                        </p:attrNameLst>
                                      </p:cBhvr>
                                      <p:tavLst>
                                        <p:tav tm="0">
                                          <p:val>
                                            <p:fltVal val="0"/>
                                          </p:val>
                                        </p:tav>
                                        <p:tav tm="100000">
                                          <p:val>
                                            <p:strVal val="#ppt_w"/>
                                          </p:val>
                                        </p:tav>
                                      </p:tavLst>
                                    </p:anim>
                                    <p:anim calcmode="lin" valueType="num">
                                      <p:cBhvr>
                                        <p:cTn id="63" dur="1000" fill="hold"/>
                                        <p:tgtEl>
                                          <p:spTgt spid="39947">
                                            <p:bg/>
                                          </p:spTgt>
                                        </p:tgtEl>
                                        <p:attrNameLst>
                                          <p:attrName>ppt_h</p:attrName>
                                        </p:attrNameLst>
                                      </p:cBhvr>
                                      <p:tavLst>
                                        <p:tav tm="0">
                                          <p:val>
                                            <p:fltVal val="0"/>
                                          </p:val>
                                        </p:tav>
                                        <p:tav tm="100000">
                                          <p:val>
                                            <p:strVal val="#ppt_h"/>
                                          </p:val>
                                        </p:tav>
                                      </p:tavLst>
                                    </p:anim>
                                    <p:anim calcmode="lin" valueType="num">
                                      <p:cBhvr>
                                        <p:cTn id="64" dur="1000" fill="hold"/>
                                        <p:tgtEl>
                                          <p:spTgt spid="39947">
                                            <p:bg/>
                                          </p:spTgt>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39947">
                                            <p:bg/>
                                          </p:spTgt>
                                        </p:tgtEl>
                                        <p:attrNameLst>
                                          <p:attrName>ppt_y</p:attrName>
                                        </p:attrNameLst>
                                      </p:cBhvr>
                                      <p:tavLst>
                                        <p:tav tm="0" fmla="#ppt_y+(sin(-2*pi*(1-$))*-#ppt_x+cos(-2*pi*(1-$))*(1-#ppt_y))*(1-$)">
                                          <p:val>
                                            <p:fltVal val="0"/>
                                          </p:val>
                                        </p:tav>
                                        <p:tav tm="100000">
                                          <p:val>
                                            <p:fltVal val="1"/>
                                          </p:val>
                                        </p:tav>
                                      </p:tavLst>
                                    </p:anim>
                                  </p:childTnLst>
                                </p:cTn>
                              </p:par>
                              <p:par>
                                <p:cTn id="66" presetID="22" presetClass="entr" presetSubtype="8" fill="hold" nodeType="withEffect">
                                  <p:stCondLst>
                                    <p:cond delay="0"/>
                                  </p:stCondLst>
                                  <p:childTnLst>
                                    <p:set>
                                      <p:cBhvr>
                                        <p:cTn id="67" dur="1" fill="hold">
                                          <p:stCondLst>
                                            <p:cond delay="0"/>
                                          </p:stCondLst>
                                        </p:cTn>
                                        <p:tgtEl>
                                          <p:spTgt spid="39947">
                                            <p:txEl>
                                              <p:pRg st="0" end="0"/>
                                            </p:txEl>
                                          </p:spTgt>
                                        </p:tgtEl>
                                        <p:attrNameLst>
                                          <p:attrName>style.visibility</p:attrName>
                                        </p:attrNameLst>
                                      </p:cBhvr>
                                      <p:to>
                                        <p:strVal val="visible"/>
                                      </p:to>
                                    </p:set>
                                    <p:animEffect transition="in" filter="wipe(left)">
                                      <p:cBhvr>
                                        <p:cTn id="68" dur="5000"/>
                                        <p:tgtEl>
                                          <p:spTgt spid="39947">
                                            <p:txEl>
                                              <p:pRg st="0" end="0"/>
                                            </p:txEl>
                                          </p:spTgt>
                                        </p:tgtEl>
                                      </p:cBhvr>
                                    </p:animEffect>
                                  </p:childTnLst>
                                </p:cTn>
                              </p:par>
                            </p:childTnLst>
                          </p:cTn>
                        </p:par>
                        <p:par>
                          <p:cTn id="69" fill="hold" nodeType="afterGroup">
                            <p:stCondLst>
                              <p:cond delay="15000"/>
                            </p:stCondLst>
                            <p:childTnLst>
                              <p:par>
                                <p:cTn id="70" presetID="15" presetClass="entr" presetSubtype="0" fill="hold" grpId="0" nodeType="afterEffect">
                                  <p:stCondLst>
                                    <p:cond delay="0"/>
                                  </p:stCondLst>
                                  <p:childTnLst>
                                    <p:set>
                                      <p:cBhvr>
                                        <p:cTn id="71" dur="1" fill="hold">
                                          <p:stCondLst>
                                            <p:cond delay="0"/>
                                          </p:stCondLst>
                                        </p:cTn>
                                        <p:tgtEl>
                                          <p:spTgt spid="39948">
                                            <p:bg/>
                                          </p:spTgt>
                                        </p:tgtEl>
                                        <p:attrNameLst>
                                          <p:attrName>style.visibility</p:attrName>
                                        </p:attrNameLst>
                                      </p:cBhvr>
                                      <p:to>
                                        <p:strVal val="visible"/>
                                      </p:to>
                                    </p:set>
                                    <p:anim calcmode="lin" valueType="num">
                                      <p:cBhvr>
                                        <p:cTn id="72" dur="1000" fill="hold"/>
                                        <p:tgtEl>
                                          <p:spTgt spid="39948">
                                            <p:bg/>
                                          </p:spTgt>
                                        </p:tgtEl>
                                        <p:attrNameLst>
                                          <p:attrName>ppt_w</p:attrName>
                                        </p:attrNameLst>
                                      </p:cBhvr>
                                      <p:tavLst>
                                        <p:tav tm="0">
                                          <p:val>
                                            <p:fltVal val="0"/>
                                          </p:val>
                                        </p:tav>
                                        <p:tav tm="100000">
                                          <p:val>
                                            <p:strVal val="#ppt_w"/>
                                          </p:val>
                                        </p:tav>
                                      </p:tavLst>
                                    </p:anim>
                                    <p:anim calcmode="lin" valueType="num">
                                      <p:cBhvr>
                                        <p:cTn id="73" dur="1000" fill="hold"/>
                                        <p:tgtEl>
                                          <p:spTgt spid="39948">
                                            <p:bg/>
                                          </p:spTgt>
                                        </p:tgtEl>
                                        <p:attrNameLst>
                                          <p:attrName>ppt_h</p:attrName>
                                        </p:attrNameLst>
                                      </p:cBhvr>
                                      <p:tavLst>
                                        <p:tav tm="0">
                                          <p:val>
                                            <p:fltVal val="0"/>
                                          </p:val>
                                        </p:tav>
                                        <p:tav tm="100000">
                                          <p:val>
                                            <p:strVal val="#ppt_h"/>
                                          </p:val>
                                        </p:tav>
                                      </p:tavLst>
                                    </p:anim>
                                    <p:anim calcmode="lin" valueType="num">
                                      <p:cBhvr>
                                        <p:cTn id="74" dur="1000" fill="hold"/>
                                        <p:tgtEl>
                                          <p:spTgt spid="39948">
                                            <p:bg/>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39948">
                                            <p:bg/>
                                          </p:spTgt>
                                        </p:tgtEl>
                                        <p:attrNameLst>
                                          <p:attrName>ppt_y</p:attrName>
                                        </p:attrNameLst>
                                      </p:cBhvr>
                                      <p:tavLst>
                                        <p:tav tm="0" fmla="#ppt_y+(sin(-2*pi*(1-$))*-#ppt_x+cos(-2*pi*(1-$))*(1-#ppt_y))*(1-$)">
                                          <p:val>
                                            <p:fltVal val="0"/>
                                          </p:val>
                                        </p:tav>
                                        <p:tav tm="100000">
                                          <p:val>
                                            <p:fltVal val="1"/>
                                          </p:val>
                                        </p:tav>
                                      </p:tavLst>
                                    </p:anim>
                                  </p:childTnLst>
                                </p:cTn>
                              </p:par>
                              <p:par>
                                <p:cTn id="76" presetID="22" presetClass="entr" presetSubtype="8" fill="hold" nodeType="withEffect">
                                  <p:stCondLst>
                                    <p:cond delay="0"/>
                                  </p:stCondLst>
                                  <p:childTnLst>
                                    <p:set>
                                      <p:cBhvr>
                                        <p:cTn id="77" dur="1" fill="hold">
                                          <p:stCondLst>
                                            <p:cond delay="0"/>
                                          </p:stCondLst>
                                        </p:cTn>
                                        <p:tgtEl>
                                          <p:spTgt spid="39948">
                                            <p:txEl>
                                              <p:pRg st="0" end="0"/>
                                            </p:txEl>
                                          </p:spTgt>
                                        </p:tgtEl>
                                        <p:attrNameLst>
                                          <p:attrName>style.visibility</p:attrName>
                                        </p:attrNameLst>
                                      </p:cBhvr>
                                      <p:to>
                                        <p:strVal val="visible"/>
                                      </p:to>
                                    </p:set>
                                    <p:animEffect transition="in" filter="wipe(left)">
                                      <p:cBhvr>
                                        <p:cTn id="78" dur="5000"/>
                                        <p:tgtEl>
                                          <p:spTgt spid="39948">
                                            <p:txEl>
                                              <p:pRg st="0" end="0"/>
                                            </p:txEl>
                                          </p:spTgt>
                                        </p:tgtEl>
                                      </p:cBhvr>
                                    </p:animEffect>
                                  </p:childTnLst>
                                </p:cTn>
                              </p:par>
                            </p:childTnLst>
                          </p:cTn>
                        </p:par>
                        <p:par>
                          <p:cTn id="79" fill="hold" nodeType="afterGroup">
                            <p:stCondLst>
                              <p:cond delay="20000"/>
                            </p:stCondLst>
                            <p:childTnLst>
                              <p:par>
                                <p:cTn id="80" presetID="15" presetClass="entr" presetSubtype="0" fill="hold" grpId="0" nodeType="afterEffect">
                                  <p:stCondLst>
                                    <p:cond delay="0"/>
                                  </p:stCondLst>
                                  <p:childTnLst>
                                    <p:set>
                                      <p:cBhvr>
                                        <p:cTn id="81" dur="1" fill="hold">
                                          <p:stCondLst>
                                            <p:cond delay="0"/>
                                          </p:stCondLst>
                                        </p:cTn>
                                        <p:tgtEl>
                                          <p:spTgt spid="39949">
                                            <p:bg/>
                                          </p:spTgt>
                                        </p:tgtEl>
                                        <p:attrNameLst>
                                          <p:attrName>style.visibility</p:attrName>
                                        </p:attrNameLst>
                                      </p:cBhvr>
                                      <p:to>
                                        <p:strVal val="visible"/>
                                      </p:to>
                                    </p:set>
                                    <p:anim calcmode="lin" valueType="num">
                                      <p:cBhvr>
                                        <p:cTn id="82" dur="1000" fill="hold"/>
                                        <p:tgtEl>
                                          <p:spTgt spid="39949">
                                            <p:bg/>
                                          </p:spTgt>
                                        </p:tgtEl>
                                        <p:attrNameLst>
                                          <p:attrName>ppt_w</p:attrName>
                                        </p:attrNameLst>
                                      </p:cBhvr>
                                      <p:tavLst>
                                        <p:tav tm="0">
                                          <p:val>
                                            <p:fltVal val="0"/>
                                          </p:val>
                                        </p:tav>
                                        <p:tav tm="100000">
                                          <p:val>
                                            <p:strVal val="#ppt_w"/>
                                          </p:val>
                                        </p:tav>
                                      </p:tavLst>
                                    </p:anim>
                                    <p:anim calcmode="lin" valueType="num">
                                      <p:cBhvr>
                                        <p:cTn id="83" dur="1000" fill="hold"/>
                                        <p:tgtEl>
                                          <p:spTgt spid="39949">
                                            <p:bg/>
                                          </p:spTgt>
                                        </p:tgtEl>
                                        <p:attrNameLst>
                                          <p:attrName>ppt_h</p:attrName>
                                        </p:attrNameLst>
                                      </p:cBhvr>
                                      <p:tavLst>
                                        <p:tav tm="0">
                                          <p:val>
                                            <p:fltVal val="0"/>
                                          </p:val>
                                        </p:tav>
                                        <p:tav tm="100000">
                                          <p:val>
                                            <p:strVal val="#ppt_h"/>
                                          </p:val>
                                        </p:tav>
                                      </p:tavLst>
                                    </p:anim>
                                    <p:anim calcmode="lin" valueType="num">
                                      <p:cBhvr>
                                        <p:cTn id="84" dur="1000" fill="hold"/>
                                        <p:tgtEl>
                                          <p:spTgt spid="39949">
                                            <p:bg/>
                                          </p:spTgt>
                                        </p:tgtEl>
                                        <p:attrNameLst>
                                          <p:attrName>ppt_x</p:attrName>
                                        </p:attrNameLst>
                                      </p:cBhvr>
                                      <p:tavLst>
                                        <p:tav tm="0" fmla="#ppt_x+(cos(-2*pi*(1-$))*-#ppt_x-sin(-2*pi*(1-$))*(1-#ppt_y))*(1-$)">
                                          <p:val>
                                            <p:fltVal val="0"/>
                                          </p:val>
                                        </p:tav>
                                        <p:tav tm="100000">
                                          <p:val>
                                            <p:fltVal val="1"/>
                                          </p:val>
                                        </p:tav>
                                      </p:tavLst>
                                    </p:anim>
                                    <p:anim calcmode="lin" valueType="num">
                                      <p:cBhvr>
                                        <p:cTn id="85" dur="1000" fill="hold"/>
                                        <p:tgtEl>
                                          <p:spTgt spid="39949">
                                            <p:bg/>
                                          </p:spTgt>
                                        </p:tgtEl>
                                        <p:attrNameLst>
                                          <p:attrName>ppt_y</p:attrName>
                                        </p:attrNameLst>
                                      </p:cBhvr>
                                      <p:tavLst>
                                        <p:tav tm="0" fmla="#ppt_y+(sin(-2*pi*(1-$))*-#ppt_x+cos(-2*pi*(1-$))*(1-#ppt_y))*(1-$)">
                                          <p:val>
                                            <p:fltVal val="0"/>
                                          </p:val>
                                        </p:tav>
                                        <p:tav tm="100000">
                                          <p:val>
                                            <p:fltVal val="1"/>
                                          </p:val>
                                        </p:tav>
                                      </p:tavLst>
                                    </p:anim>
                                  </p:childTnLst>
                                </p:cTn>
                              </p:par>
                              <p:par>
                                <p:cTn id="86" presetID="22" presetClass="entr" presetSubtype="8" fill="hold" nodeType="withEffect">
                                  <p:stCondLst>
                                    <p:cond delay="0"/>
                                  </p:stCondLst>
                                  <p:childTnLst>
                                    <p:set>
                                      <p:cBhvr>
                                        <p:cTn id="87" dur="1" fill="hold">
                                          <p:stCondLst>
                                            <p:cond delay="0"/>
                                          </p:stCondLst>
                                        </p:cTn>
                                        <p:tgtEl>
                                          <p:spTgt spid="39949">
                                            <p:txEl>
                                              <p:pRg st="0" end="0"/>
                                            </p:txEl>
                                          </p:spTgt>
                                        </p:tgtEl>
                                        <p:attrNameLst>
                                          <p:attrName>style.visibility</p:attrName>
                                        </p:attrNameLst>
                                      </p:cBhvr>
                                      <p:to>
                                        <p:strVal val="visible"/>
                                      </p:to>
                                    </p:set>
                                    <p:animEffect transition="in" filter="wipe(left)">
                                      <p:cBhvr>
                                        <p:cTn id="88" dur="5000"/>
                                        <p:tgtEl>
                                          <p:spTgt spid="39949">
                                            <p:txEl>
                                              <p:pRg st="0" end="0"/>
                                            </p:txEl>
                                          </p:spTgt>
                                        </p:tgtEl>
                                      </p:cBhvr>
                                    </p:animEffect>
                                  </p:childTnLst>
                                </p:cTn>
                              </p:par>
                            </p:childTnLst>
                          </p:cTn>
                        </p:par>
                        <p:par>
                          <p:cTn id="89" fill="hold" nodeType="afterGroup">
                            <p:stCondLst>
                              <p:cond delay="25000"/>
                            </p:stCondLst>
                            <p:childTnLst>
                              <p:par>
                                <p:cTn id="90" presetID="15" presetClass="entr" presetSubtype="0" fill="hold" grpId="0" nodeType="afterEffect">
                                  <p:stCondLst>
                                    <p:cond delay="0"/>
                                  </p:stCondLst>
                                  <p:childTnLst>
                                    <p:set>
                                      <p:cBhvr>
                                        <p:cTn id="91" dur="1" fill="hold">
                                          <p:stCondLst>
                                            <p:cond delay="0"/>
                                          </p:stCondLst>
                                        </p:cTn>
                                        <p:tgtEl>
                                          <p:spTgt spid="39959">
                                            <p:bg/>
                                          </p:spTgt>
                                        </p:tgtEl>
                                        <p:attrNameLst>
                                          <p:attrName>style.visibility</p:attrName>
                                        </p:attrNameLst>
                                      </p:cBhvr>
                                      <p:to>
                                        <p:strVal val="visible"/>
                                      </p:to>
                                    </p:set>
                                    <p:anim calcmode="lin" valueType="num">
                                      <p:cBhvr>
                                        <p:cTn id="92" dur="1000" fill="hold"/>
                                        <p:tgtEl>
                                          <p:spTgt spid="39959">
                                            <p:bg/>
                                          </p:spTgt>
                                        </p:tgtEl>
                                        <p:attrNameLst>
                                          <p:attrName>ppt_w</p:attrName>
                                        </p:attrNameLst>
                                      </p:cBhvr>
                                      <p:tavLst>
                                        <p:tav tm="0">
                                          <p:val>
                                            <p:fltVal val="0"/>
                                          </p:val>
                                        </p:tav>
                                        <p:tav tm="100000">
                                          <p:val>
                                            <p:strVal val="#ppt_w"/>
                                          </p:val>
                                        </p:tav>
                                      </p:tavLst>
                                    </p:anim>
                                    <p:anim calcmode="lin" valueType="num">
                                      <p:cBhvr>
                                        <p:cTn id="93" dur="1000" fill="hold"/>
                                        <p:tgtEl>
                                          <p:spTgt spid="39959">
                                            <p:bg/>
                                          </p:spTgt>
                                        </p:tgtEl>
                                        <p:attrNameLst>
                                          <p:attrName>ppt_h</p:attrName>
                                        </p:attrNameLst>
                                      </p:cBhvr>
                                      <p:tavLst>
                                        <p:tav tm="0">
                                          <p:val>
                                            <p:fltVal val="0"/>
                                          </p:val>
                                        </p:tav>
                                        <p:tav tm="100000">
                                          <p:val>
                                            <p:strVal val="#ppt_h"/>
                                          </p:val>
                                        </p:tav>
                                      </p:tavLst>
                                    </p:anim>
                                    <p:anim calcmode="lin" valueType="num">
                                      <p:cBhvr>
                                        <p:cTn id="94" dur="1000" fill="hold"/>
                                        <p:tgtEl>
                                          <p:spTgt spid="3995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39959">
                                            <p:bg/>
                                          </p:spTgt>
                                        </p:tgtEl>
                                        <p:attrNameLst>
                                          <p:attrName>ppt_y</p:attrName>
                                        </p:attrNameLst>
                                      </p:cBhvr>
                                      <p:tavLst>
                                        <p:tav tm="0" fmla="#ppt_y+(sin(-2*pi*(1-$))*-#ppt_x+cos(-2*pi*(1-$))*(1-#ppt_y))*(1-$)">
                                          <p:val>
                                            <p:fltVal val="0"/>
                                          </p:val>
                                        </p:tav>
                                        <p:tav tm="100000">
                                          <p:val>
                                            <p:fltVal val="1"/>
                                          </p:val>
                                        </p:tav>
                                      </p:tavLst>
                                    </p:anim>
                                  </p:childTnLst>
                                </p:cTn>
                              </p:par>
                              <p:par>
                                <p:cTn id="96" presetID="22" presetClass="entr" presetSubtype="8" fill="hold" nodeType="withEffect">
                                  <p:stCondLst>
                                    <p:cond delay="0"/>
                                  </p:stCondLst>
                                  <p:childTnLst>
                                    <p:set>
                                      <p:cBhvr>
                                        <p:cTn id="97" dur="1" fill="hold">
                                          <p:stCondLst>
                                            <p:cond delay="0"/>
                                          </p:stCondLst>
                                        </p:cTn>
                                        <p:tgtEl>
                                          <p:spTgt spid="39959">
                                            <p:txEl>
                                              <p:pRg st="0" end="0"/>
                                            </p:txEl>
                                          </p:spTgt>
                                        </p:tgtEl>
                                        <p:attrNameLst>
                                          <p:attrName>style.visibility</p:attrName>
                                        </p:attrNameLst>
                                      </p:cBhvr>
                                      <p:to>
                                        <p:strVal val="visible"/>
                                      </p:to>
                                    </p:set>
                                    <p:animEffect transition="in" filter="wipe(left)">
                                      <p:cBhvr>
                                        <p:cTn id="98" dur="5000"/>
                                        <p:tgtEl>
                                          <p:spTgt spid="39959">
                                            <p:txEl>
                                              <p:pRg st="0" end="0"/>
                                            </p:txEl>
                                          </p:spTgt>
                                        </p:tgtEl>
                                      </p:cBhvr>
                                    </p:animEffect>
                                  </p:childTnLst>
                                </p:cTn>
                              </p:par>
                            </p:childTnLst>
                          </p:cTn>
                        </p:par>
                        <p:par>
                          <p:cTn id="99" fill="hold" nodeType="afterGroup">
                            <p:stCondLst>
                              <p:cond delay="30000"/>
                            </p:stCondLst>
                            <p:childTnLst>
                              <p:par>
                                <p:cTn id="100" presetID="15" presetClass="entr" presetSubtype="0" fill="hold" grpId="0" nodeType="afterEffect">
                                  <p:stCondLst>
                                    <p:cond delay="0"/>
                                  </p:stCondLst>
                                  <p:childTnLst>
                                    <p:set>
                                      <p:cBhvr>
                                        <p:cTn id="101" dur="1" fill="hold">
                                          <p:stCondLst>
                                            <p:cond delay="0"/>
                                          </p:stCondLst>
                                        </p:cTn>
                                        <p:tgtEl>
                                          <p:spTgt spid="39960">
                                            <p:bg/>
                                          </p:spTgt>
                                        </p:tgtEl>
                                        <p:attrNameLst>
                                          <p:attrName>style.visibility</p:attrName>
                                        </p:attrNameLst>
                                      </p:cBhvr>
                                      <p:to>
                                        <p:strVal val="visible"/>
                                      </p:to>
                                    </p:set>
                                    <p:anim calcmode="lin" valueType="num">
                                      <p:cBhvr>
                                        <p:cTn id="102" dur="1000" fill="hold"/>
                                        <p:tgtEl>
                                          <p:spTgt spid="39960">
                                            <p:bg/>
                                          </p:spTgt>
                                        </p:tgtEl>
                                        <p:attrNameLst>
                                          <p:attrName>ppt_w</p:attrName>
                                        </p:attrNameLst>
                                      </p:cBhvr>
                                      <p:tavLst>
                                        <p:tav tm="0">
                                          <p:val>
                                            <p:fltVal val="0"/>
                                          </p:val>
                                        </p:tav>
                                        <p:tav tm="100000">
                                          <p:val>
                                            <p:strVal val="#ppt_w"/>
                                          </p:val>
                                        </p:tav>
                                      </p:tavLst>
                                    </p:anim>
                                    <p:anim calcmode="lin" valueType="num">
                                      <p:cBhvr>
                                        <p:cTn id="103" dur="1000" fill="hold"/>
                                        <p:tgtEl>
                                          <p:spTgt spid="39960">
                                            <p:bg/>
                                          </p:spTgt>
                                        </p:tgtEl>
                                        <p:attrNameLst>
                                          <p:attrName>ppt_h</p:attrName>
                                        </p:attrNameLst>
                                      </p:cBhvr>
                                      <p:tavLst>
                                        <p:tav tm="0">
                                          <p:val>
                                            <p:fltVal val="0"/>
                                          </p:val>
                                        </p:tav>
                                        <p:tav tm="100000">
                                          <p:val>
                                            <p:strVal val="#ppt_h"/>
                                          </p:val>
                                        </p:tav>
                                      </p:tavLst>
                                    </p:anim>
                                    <p:anim calcmode="lin" valueType="num">
                                      <p:cBhvr>
                                        <p:cTn id="104" dur="1000" fill="hold"/>
                                        <p:tgtEl>
                                          <p:spTgt spid="39960">
                                            <p:bg/>
                                          </p:spTgt>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39960">
                                            <p:bg/>
                                          </p:spTgt>
                                        </p:tgtEl>
                                        <p:attrNameLst>
                                          <p:attrName>ppt_y</p:attrName>
                                        </p:attrNameLst>
                                      </p:cBhvr>
                                      <p:tavLst>
                                        <p:tav tm="0" fmla="#ppt_y+(sin(-2*pi*(1-$))*-#ppt_x+cos(-2*pi*(1-$))*(1-#ppt_y))*(1-$)">
                                          <p:val>
                                            <p:fltVal val="0"/>
                                          </p:val>
                                        </p:tav>
                                        <p:tav tm="100000">
                                          <p:val>
                                            <p:fltVal val="1"/>
                                          </p:val>
                                        </p:tav>
                                      </p:tavLst>
                                    </p:anim>
                                  </p:childTnLst>
                                </p:cTn>
                              </p:par>
                              <p:par>
                                <p:cTn id="106" presetID="22" presetClass="entr" presetSubtype="8" fill="hold" nodeType="withEffect">
                                  <p:stCondLst>
                                    <p:cond delay="0"/>
                                  </p:stCondLst>
                                  <p:childTnLst>
                                    <p:set>
                                      <p:cBhvr>
                                        <p:cTn id="107" dur="1" fill="hold">
                                          <p:stCondLst>
                                            <p:cond delay="0"/>
                                          </p:stCondLst>
                                        </p:cTn>
                                        <p:tgtEl>
                                          <p:spTgt spid="39960">
                                            <p:txEl>
                                              <p:pRg st="0" end="0"/>
                                            </p:txEl>
                                          </p:spTgt>
                                        </p:tgtEl>
                                        <p:attrNameLst>
                                          <p:attrName>style.visibility</p:attrName>
                                        </p:attrNameLst>
                                      </p:cBhvr>
                                      <p:to>
                                        <p:strVal val="visible"/>
                                      </p:to>
                                    </p:set>
                                    <p:animEffect transition="in" filter="wipe(left)">
                                      <p:cBhvr>
                                        <p:cTn id="108" dur="5000"/>
                                        <p:tgtEl>
                                          <p:spTgt spid="39960">
                                            <p:txEl>
                                              <p:pRg st="0" end="0"/>
                                            </p:txEl>
                                          </p:spTgt>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39950"/>
                                        </p:tgtEl>
                                        <p:attrNameLst>
                                          <p:attrName>style.visibility</p:attrName>
                                        </p:attrNameLst>
                                      </p:cBhvr>
                                      <p:to>
                                        <p:strVal val="visible"/>
                                      </p:to>
                                    </p:set>
                                    <p:animEffect transition="in" filter="wipe(left)">
                                      <p:cBhvr>
                                        <p:cTn id="113" dur="500"/>
                                        <p:tgtEl>
                                          <p:spTgt spid="3995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5" presetClass="entr" presetSubtype="0" fill="hold" grpId="0" nodeType="clickEffect">
                                  <p:stCondLst>
                                    <p:cond delay="0"/>
                                  </p:stCondLst>
                                  <p:childTnLst>
                                    <p:set>
                                      <p:cBhvr>
                                        <p:cTn id="117" dur="1" fill="hold">
                                          <p:stCondLst>
                                            <p:cond delay="0"/>
                                          </p:stCondLst>
                                        </p:cTn>
                                        <p:tgtEl>
                                          <p:spTgt spid="39951"/>
                                        </p:tgtEl>
                                        <p:attrNameLst>
                                          <p:attrName>style.visibility</p:attrName>
                                        </p:attrNameLst>
                                      </p:cBhvr>
                                      <p:to>
                                        <p:strVal val="visible"/>
                                      </p:to>
                                    </p:set>
                                    <p:anim calcmode="lin" valueType="num">
                                      <p:cBhvr>
                                        <p:cTn id="118" dur="1000" fill="hold"/>
                                        <p:tgtEl>
                                          <p:spTgt spid="39951"/>
                                        </p:tgtEl>
                                        <p:attrNameLst>
                                          <p:attrName>ppt_w</p:attrName>
                                        </p:attrNameLst>
                                      </p:cBhvr>
                                      <p:tavLst>
                                        <p:tav tm="0">
                                          <p:val>
                                            <p:fltVal val="0"/>
                                          </p:val>
                                        </p:tav>
                                        <p:tav tm="100000">
                                          <p:val>
                                            <p:strVal val="#ppt_w"/>
                                          </p:val>
                                        </p:tav>
                                      </p:tavLst>
                                    </p:anim>
                                    <p:anim calcmode="lin" valueType="num">
                                      <p:cBhvr>
                                        <p:cTn id="119" dur="1000" fill="hold"/>
                                        <p:tgtEl>
                                          <p:spTgt spid="39951"/>
                                        </p:tgtEl>
                                        <p:attrNameLst>
                                          <p:attrName>ppt_h</p:attrName>
                                        </p:attrNameLst>
                                      </p:cBhvr>
                                      <p:tavLst>
                                        <p:tav tm="0">
                                          <p:val>
                                            <p:fltVal val="0"/>
                                          </p:val>
                                        </p:tav>
                                        <p:tav tm="100000">
                                          <p:val>
                                            <p:strVal val="#ppt_h"/>
                                          </p:val>
                                        </p:tav>
                                      </p:tavLst>
                                    </p:anim>
                                    <p:anim calcmode="lin" valueType="num">
                                      <p:cBhvr>
                                        <p:cTn id="120" dur="1000" fill="hold"/>
                                        <p:tgtEl>
                                          <p:spTgt spid="39951"/>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39951"/>
                                        </p:tgtEl>
                                        <p:attrNameLst>
                                          <p:attrName>ppt_y</p:attrName>
                                        </p:attrNameLst>
                                      </p:cBhvr>
                                      <p:tavLst>
                                        <p:tav tm="0" fmla="#ppt_y+(sin(-2*pi*(1-$))*-#ppt_x+cos(-2*pi*(1-$))*(1-#ppt_y))*(1-$)">
                                          <p:val>
                                            <p:fltVal val="0"/>
                                          </p:val>
                                        </p:tav>
                                        <p:tav tm="100000">
                                          <p:val>
                                            <p:fltVal val="1"/>
                                          </p:val>
                                        </p:tav>
                                      </p:tavLst>
                                    </p:anim>
                                  </p:childTnLst>
                                </p:cTn>
                              </p:par>
                              <p:par>
                                <p:cTn id="122" presetID="15" presetClass="entr" presetSubtype="0" fill="hold" grpId="0" nodeType="withEffect">
                                  <p:stCondLst>
                                    <p:cond delay="0"/>
                                  </p:stCondLst>
                                  <p:childTnLst>
                                    <p:set>
                                      <p:cBhvr>
                                        <p:cTn id="123" dur="1" fill="hold">
                                          <p:stCondLst>
                                            <p:cond delay="0"/>
                                          </p:stCondLst>
                                        </p:cTn>
                                        <p:tgtEl>
                                          <p:spTgt spid="39954"/>
                                        </p:tgtEl>
                                        <p:attrNameLst>
                                          <p:attrName>style.visibility</p:attrName>
                                        </p:attrNameLst>
                                      </p:cBhvr>
                                      <p:to>
                                        <p:strVal val="visible"/>
                                      </p:to>
                                    </p:set>
                                    <p:anim calcmode="lin" valueType="num">
                                      <p:cBhvr>
                                        <p:cTn id="124" dur="1000" fill="hold"/>
                                        <p:tgtEl>
                                          <p:spTgt spid="39954"/>
                                        </p:tgtEl>
                                        <p:attrNameLst>
                                          <p:attrName>ppt_w</p:attrName>
                                        </p:attrNameLst>
                                      </p:cBhvr>
                                      <p:tavLst>
                                        <p:tav tm="0">
                                          <p:val>
                                            <p:fltVal val="0"/>
                                          </p:val>
                                        </p:tav>
                                        <p:tav tm="100000">
                                          <p:val>
                                            <p:strVal val="#ppt_w"/>
                                          </p:val>
                                        </p:tav>
                                      </p:tavLst>
                                    </p:anim>
                                    <p:anim calcmode="lin" valueType="num">
                                      <p:cBhvr>
                                        <p:cTn id="125" dur="1000" fill="hold"/>
                                        <p:tgtEl>
                                          <p:spTgt spid="39954"/>
                                        </p:tgtEl>
                                        <p:attrNameLst>
                                          <p:attrName>ppt_h</p:attrName>
                                        </p:attrNameLst>
                                      </p:cBhvr>
                                      <p:tavLst>
                                        <p:tav tm="0">
                                          <p:val>
                                            <p:fltVal val="0"/>
                                          </p:val>
                                        </p:tav>
                                        <p:tav tm="100000">
                                          <p:val>
                                            <p:strVal val="#ppt_h"/>
                                          </p:val>
                                        </p:tav>
                                      </p:tavLst>
                                    </p:anim>
                                    <p:anim calcmode="lin" valueType="num">
                                      <p:cBhvr>
                                        <p:cTn id="126" dur="1000" fill="hold"/>
                                        <p:tgtEl>
                                          <p:spTgt spid="39954"/>
                                        </p:tgtEl>
                                        <p:attrNameLst>
                                          <p:attrName>ppt_x</p:attrName>
                                        </p:attrNameLst>
                                      </p:cBhvr>
                                      <p:tavLst>
                                        <p:tav tm="0" fmla="#ppt_x+(cos(-2*pi*(1-$))*-#ppt_x-sin(-2*pi*(1-$))*(1-#ppt_y))*(1-$)">
                                          <p:val>
                                            <p:fltVal val="0"/>
                                          </p:val>
                                        </p:tav>
                                        <p:tav tm="100000">
                                          <p:val>
                                            <p:fltVal val="1"/>
                                          </p:val>
                                        </p:tav>
                                      </p:tavLst>
                                    </p:anim>
                                    <p:anim calcmode="lin" valueType="num">
                                      <p:cBhvr>
                                        <p:cTn id="127" dur="1000" fill="hold"/>
                                        <p:tgtEl>
                                          <p:spTgt spid="39954"/>
                                        </p:tgtEl>
                                        <p:attrNameLst>
                                          <p:attrName>ppt_y</p:attrName>
                                        </p:attrNameLst>
                                      </p:cBhvr>
                                      <p:tavLst>
                                        <p:tav tm="0" fmla="#ppt_y+(sin(-2*pi*(1-$))*-#ppt_x+cos(-2*pi*(1-$))*(1-#ppt_y))*(1-$)">
                                          <p:val>
                                            <p:fltVal val="0"/>
                                          </p:val>
                                        </p:tav>
                                        <p:tav tm="100000">
                                          <p:val>
                                            <p:fltVal val="1"/>
                                          </p:val>
                                        </p:tav>
                                      </p:tavLst>
                                    </p:anim>
                                  </p:childTnLst>
                                </p:cTn>
                              </p:par>
                              <p:par>
                                <p:cTn id="128" presetID="22" presetClass="entr" presetSubtype="2" fill="hold" grpId="0" nodeType="withEffect">
                                  <p:stCondLst>
                                    <p:cond delay="0"/>
                                  </p:stCondLst>
                                  <p:childTnLst>
                                    <p:set>
                                      <p:cBhvr>
                                        <p:cTn id="129" dur="1" fill="hold">
                                          <p:stCondLst>
                                            <p:cond delay="0"/>
                                          </p:stCondLst>
                                        </p:cTn>
                                        <p:tgtEl>
                                          <p:spTgt spid="39958"/>
                                        </p:tgtEl>
                                        <p:attrNameLst>
                                          <p:attrName>style.visibility</p:attrName>
                                        </p:attrNameLst>
                                      </p:cBhvr>
                                      <p:to>
                                        <p:strVal val="visible"/>
                                      </p:to>
                                    </p:set>
                                    <p:animEffect transition="in" filter="wipe(right)">
                                      <p:cBhvr>
                                        <p:cTn id="130" dur="500"/>
                                        <p:tgtEl>
                                          <p:spTgt spid="39958"/>
                                        </p:tgtEl>
                                      </p:cBhvr>
                                    </p:animEffect>
                                  </p:childTnLst>
                                </p:cTn>
                              </p:par>
                            </p:childTnLst>
                          </p:cTn>
                        </p:par>
                        <p:par>
                          <p:cTn id="131" fill="hold" nodeType="afterGroup">
                            <p:stCondLst>
                              <p:cond delay="1000"/>
                            </p:stCondLst>
                            <p:childTnLst>
                              <p:par>
                                <p:cTn id="132" presetID="22" presetClass="entr" presetSubtype="8" fill="hold" grpId="0" nodeType="afterEffect">
                                  <p:stCondLst>
                                    <p:cond delay="0"/>
                                  </p:stCondLst>
                                  <p:childTnLst>
                                    <p:set>
                                      <p:cBhvr>
                                        <p:cTn id="133" dur="1" fill="hold">
                                          <p:stCondLst>
                                            <p:cond delay="0"/>
                                          </p:stCondLst>
                                        </p:cTn>
                                        <p:tgtEl>
                                          <p:spTgt spid="39952"/>
                                        </p:tgtEl>
                                        <p:attrNameLst>
                                          <p:attrName>style.visibility</p:attrName>
                                        </p:attrNameLst>
                                      </p:cBhvr>
                                      <p:to>
                                        <p:strVal val="visible"/>
                                      </p:to>
                                    </p:set>
                                    <p:animEffect transition="in" filter="wipe(left)">
                                      <p:cBhvr>
                                        <p:cTn id="134" dur="500"/>
                                        <p:tgtEl>
                                          <p:spTgt spid="39952"/>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5" presetClass="entr" presetSubtype="0" fill="hold" grpId="0" nodeType="clickEffect">
                                  <p:stCondLst>
                                    <p:cond delay="0"/>
                                  </p:stCondLst>
                                  <p:childTnLst>
                                    <p:set>
                                      <p:cBhvr>
                                        <p:cTn id="138" dur="1" fill="hold">
                                          <p:stCondLst>
                                            <p:cond delay="0"/>
                                          </p:stCondLst>
                                        </p:cTn>
                                        <p:tgtEl>
                                          <p:spTgt spid="39953"/>
                                        </p:tgtEl>
                                        <p:attrNameLst>
                                          <p:attrName>style.visibility</p:attrName>
                                        </p:attrNameLst>
                                      </p:cBhvr>
                                      <p:to>
                                        <p:strVal val="visible"/>
                                      </p:to>
                                    </p:set>
                                    <p:anim calcmode="lin" valueType="num">
                                      <p:cBhvr>
                                        <p:cTn id="139" dur="1000" fill="hold"/>
                                        <p:tgtEl>
                                          <p:spTgt spid="39953"/>
                                        </p:tgtEl>
                                        <p:attrNameLst>
                                          <p:attrName>ppt_w</p:attrName>
                                        </p:attrNameLst>
                                      </p:cBhvr>
                                      <p:tavLst>
                                        <p:tav tm="0">
                                          <p:val>
                                            <p:fltVal val="0"/>
                                          </p:val>
                                        </p:tav>
                                        <p:tav tm="100000">
                                          <p:val>
                                            <p:strVal val="#ppt_w"/>
                                          </p:val>
                                        </p:tav>
                                      </p:tavLst>
                                    </p:anim>
                                    <p:anim calcmode="lin" valueType="num">
                                      <p:cBhvr>
                                        <p:cTn id="140" dur="1000" fill="hold"/>
                                        <p:tgtEl>
                                          <p:spTgt spid="39953"/>
                                        </p:tgtEl>
                                        <p:attrNameLst>
                                          <p:attrName>ppt_h</p:attrName>
                                        </p:attrNameLst>
                                      </p:cBhvr>
                                      <p:tavLst>
                                        <p:tav tm="0">
                                          <p:val>
                                            <p:fltVal val="0"/>
                                          </p:val>
                                        </p:tav>
                                        <p:tav tm="100000">
                                          <p:val>
                                            <p:strVal val="#ppt_h"/>
                                          </p:val>
                                        </p:tav>
                                      </p:tavLst>
                                    </p:anim>
                                    <p:anim calcmode="lin" valueType="num">
                                      <p:cBhvr>
                                        <p:cTn id="141" dur="1000" fill="hold"/>
                                        <p:tgtEl>
                                          <p:spTgt spid="39953"/>
                                        </p:tgtEl>
                                        <p:attrNameLst>
                                          <p:attrName>ppt_x</p:attrName>
                                        </p:attrNameLst>
                                      </p:cBhvr>
                                      <p:tavLst>
                                        <p:tav tm="0" fmla="#ppt_x+(cos(-2*pi*(1-$))*-#ppt_x-sin(-2*pi*(1-$))*(1-#ppt_y))*(1-$)">
                                          <p:val>
                                            <p:fltVal val="0"/>
                                          </p:val>
                                        </p:tav>
                                        <p:tav tm="100000">
                                          <p:val>
                                            <p:fltVal val="1"/>
                                          </p:val>
                                        </p:tav>
                                      </p:tavLst>
                                    </p:anim>
                                    <p:anim calcmode="lin" valueType="num">
                                      <p:cBhvr>
                                        <p:cTn id="142" dur="1000" fill="hold"/>
                                        <p:tgtEl>
                                          <p:spTgt spid="399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5" presetClass="entr" presetSubtype="0" fill="hold" grpId="0" nodeType="clickEffect">
                                  <p:stCondLst>
                                    <p:cond delay="0"/>
                                  </p:stCondLst>
                                  <p:childTnLst>
                                    <p:set>
                                      <p:cBhvr>
                                        <p:cTn id="146" dur="1" fill="hold">
                                          <p:stCondLst>
                                            <p:cond delay="0"/>
                                          </p:stCondLst>
                                        </p:cTn>
                                        <p:tgtEl>
                                          <p:spTgt spid="39955"/>
                                        </p:tgtEl>
                                        <p:attrNameLst>
                                          <p:attrName>style.visibility</p:attrName>
                                        </p:attrNameLst>
                                      </p:cBhvr>
                                      <p:to>
                                        <p:strVal val="visible"/>
                                      </p:to>
                                    </p:set>
                                    <p:anim calcmode="lin" valueType="num">
                                      <p:cBhvr>
                                        <p:cTn id="147" dur="1000" fill="hold"/>
                                        <p:tgtEl>
                                          <p:spTgt spid="39955"/>
                                        </p:tgtEl>
                                        <p:attrNameLst>
                                          <p:attrName>ppt_w</p:attrName>
                                        </p:attrNameLst>
                                      </p:cBhvr>
                                      <p:tavLst>
                                        <p:tav tm="0">
                                          <p:val>
                                            <p:fltVal val="0"/>
                                          </p:val>
                                        </p:tav>
                                        <p:tav tm="100000">
                                          <p:val>
                                            <p:strVal val="#ppt_w"/>
                                          </p:val>
                                        </p:tav>
                                      </p:tavLst>
                                    </p:anim>
                                    <p:anim calcmode="lin" valueType="num">
                                      <p:cBhvr>
                                        <p:cTn id="148" dur="1000" fill="hold"/>
                                        <p:tgtEl>
                                          <p:spTgt spid="39955"/>
                                        </p:tgtEl>
                                        <p:attrNameLst>
                                          <p:attrName>ppt_h</p:attrName>
                                        </p:attrNameLst>
                                      </p:cBhvr>
                                      <p:tavLst>
                                        <p:tav tm="0">
                                          <p:val>
                                            <p:fltVal val="0"/>
                                          </p:val>
                                        </p:tav>
                                        <p:tav tm="100000">
                                          <p:val>
                                            <p:strVal val="#ppt_h"/>
                                          </p:val>
                                        </p:tav>
                                      </p:tavLst>
                                    </p:anim>
                                    <p:anim calcmode="lin" valueType="num">
                                      <p:cBhvr>
                                        <p:cTn id="149" dur="1000" fill="hold"/>
                                        <p:tgtEl>
                                          <p:spTgt spid="39955"/>
                                        </p:tgtEl>
                                        <p:attrNameLst>
                                          <p:attrName>ppt_x</p:attrName>
                                        </p:attrNameLst>
                                      </p:cBhvr>
                                      <p:tavLst>
                                        <p:tav tm="0" fmla="#ppt_x+(cos(-2*pi*(1-$))*-#ppt_x-sin(-2*pi*(1-$))*(1-#ppt_y))*(1-$)">
                                          <p:val>
                                            <p:fltVal val="0"/>
                                          </p:val>
                                        </p:tav>
                                        <p:tav tm="100000">
                                          <p:val>
                                            <p:fltVal val="1"/>
                                          </p:val>
                                        </p:tav>
                                      </p:tavLst>
                                    </p:anim>
                                    <p:anim calcmode="lin" valueType="num">
                                      <p:cBhvr>
                                        <p:cTn id="150" dur="1000" fill="hold"/>
                                        <p:tgtEl>
                                          <p:spTgt spid="399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5" presetClass="entr" presetSubtype="0" fill="hold" grpId="0" nodeType="clickEffect">
                                  <p:stCondLst>
                                    <p:cond delay="0"/>
                                  </p:stCondLst>
                                  <p:childTnLst>
                                    <p:set>
                                      <p:cBhvr>
                                        <p:cTn id="154" dur="1" fill="hold">
                                          <p:stCondLst>
                                            <p:cond delay="0"/>
                                          </p:stCondLst>
                                        </p:cTn>
                                        <p:tgtEl>
                                          <p:spTgt spid="39957"/>
                                        </p:tgtEl>
                                        <p:attrNameLst>
                                          <p:attrName>style.visibility</p:attrName>
                                        </p:attrNameLst>
                                      </p:cBhvr>
                                      <p:to>
                                        <p:strVal val="visible"/>
                                      </p:to>
                                    </p:set>
                                    <p:anim calcmode="lin" valueType="num">
                                      <p:cBhvr>
                                        <p:cTn id="155" dur="1000" fill="hold"/>
                                        <p:tgtEl>
                                          <p:spTgt spid="39957"/>
                                        </p:tgtEl>
                                        <p:attrNameLst>
                                          <p:attrName>ppt_w</p:attrName>
                                        </p:attrNameLst>
                                      </p:cBhvr>
                                      <p:tavLst>
                                        <p:tav tm="0">
                                          <p:val>
                                            <p:fltVal val="0"/>
                                          </p:val>
                                        </p:tav>
                                        <p:tav tm="100000">
                                          <p:val>
                                            <p:strVal val="#ppt_w"/>
                                          </p:val>
                                        </p:tav>
                                      </p:tavLst>
                                    </p:anim>
                                    <p:anim calcmode="lin" valueType="num">
                                      <p:cBhvr>
                                        <p:cTn id="156" dur="1000" fill="hold"/>
                                        <p:tgtEl>
                                          <p:spTgt spid="39957"/>
                                        </p:tgtEl>
                                        <p:attrNameLst>
                                          <p:attrName>ppt_h</p:attrName>
                                        </p:attrNameLst>
                                      </p:cBhvr>
                                      <p:tavLst>
                                        <p:tav tm="0">
                                          <p:val>
                                            <p:fltVal val="0"/>
                                          </p:val>
                                        </p:tav>
                                        <p:tav tm="100000">
                                          <p:val>
                                            <p:strVal val="#ppt_h"/>
                                          </p:val>
                                        </p:tav>
                                      </p:tavLst>
                                    </p:anim>
                                    <p:anim calcmode="lin" valueType="num">
                                      <p:cBhvr>
                                        <p:cTn id="157" dur="1000" fill="hold"/>
                                        <p:tgtEl>
                                          <p:spTgt spid="39957"/>
                                        </p:tgtEl>
                                        <p:attrNameLst>
                                          <p:attrName>ppt_x</p:attrName>
                                        </p:attrNameLst>
                                      </p:cBhvr>
                                      <p:tavLst>
                                        <p:tav tm="0" fmla="#ppt_x+(cos(-2*pi*(1-$))*-#ppt_x-sin(-2*pi*(1-$))*(1-#ppt_y))*(1-$)">
                                          <p:val>
                                            <p:fltVal val="0"/>
                                          </p:val>
                                        </p:tav>
                                        <p:tav tm="100000">
                                          <p:val>
                                            <p:fltVal val="1"/>
                                          </p:val>
                                        </p:tav>
                                      </p:tavLst>
                                    </p:anim>
                                    <p:anim calcmode="lin" valueType="num">
                                      <p:cBhvr>
                                        <p:cTn id="158" dur="1000" fill="hold"/>
                                        <p:tgtEl>
                                          <p:spTgt spid="399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5" presetClass="entr" presetSubtype="0" fill="hold" grpId="0" nodeType="clickEffect">
                                  <p:stCondLst>
                                    <p:cond delay="0"/>
                                  </p:stCondLst>
                                  <p:childTnLst>
                                    <p:set>
                                      <p:cBhvr>
                                        <p:cTn id="162" dur="1" fill="hold">
                                          <p:stCondLst>
                                            <p:cond delay="0"/>
                                          </p:stCondLst>
                                        </p:cTn>
                                        <p:tgtEl>
                                          <p:spTgt spid="39956"/>
                                        </p:tgtEl>
                                        <p:attrNameLst>
                                          <p:attrName>style.visibility</p:attrName>
                                        </p:attrNameLst>
                                      </p:cBhvr>
                                      <p:to>
                                        <p:strVal val="visible"/>
                                      </p:to>
                                    </p:set>
                                    <p:anim calcmode="lin" valueType="num">
                                      <p:cBhvr>
                                        <p:cTn id="163" dur="1000" fill="hold"/>
                                        <p:tgtEl>
                                          <p:spTgt spid="39956"/>
                                        </p:tgtEl>
                                        <p:attrNameLst>
                                          <p:attrName>ppt_w</p:attrName>
                                        </p:attrNameLst>
                                      </p:cBhvr>
                                      <p:tavLst>
                                        <p:tav tm="0">
                                          <p:val>
                                            <p:fltVal val="0"/>
                                          </p:val>
                                        </p:tav>
                                        <p:tav tm="100000">
                                          <p:val>
                                            <p:strVal val="#ppt_w"/>
                                          </p:val>
                                        </p:tav>
                                      </p:tavLst>
                                    </p:anim>
                                    <p:anim calcmode="lin" valueType="num">
                                      <p:cBhvr>
                                        <p:cTn id="164" dur="1000" fill="hold"/>
                                        <p:tgtEl>
                                          <p:spTgt spid="39956"/>
                                        </p:tgtEl>
                                        <p:attrNameLst>
                                          <p:attrName>ppt_h</p:attrName>
                                        </p:attrNameLst>
                                      </p:cBhvr>
                                      <p:tavLst>
                                        <p:tav tm="0">
                                          <p:val>
                                            <p:fltVal val="0"/>
                                          </p:val>
                                        </p:tav>
                                        <p:tav tm="100000">
                                          <p:val>
                                            <p:strVal val="#ppt_h"/>
                                          </p:val>
                                        </p:tav>
                                      </p:tavLst>
                                    </p:anim>
                                    <p:anim calcmode="lin" valueType="num">
                                      <p:cBhvr>
                                        <p:cTn id="165" dur="1000" fill="hold"/>
                                        <p:tgtEl>
                                          <p:spTgt spid="39956"/>
                                        </p:tgtEl>
                                        <p:attrNameLst>
                                          <p:attrName>ppt_x</p:attrName>
                                        </p:attrNameLst>
                                      </p:cBhvr>
                                      <p:tavLst>
                                        <p:tav tm="0" fmla="#ppt_x+(cos(-2*pi*(1-$))*-#ppt_x-sin(-2*pi*(1-$))*(1-#ppt_y))*(1-$)">
                                          <p:val>
                                            <p:fltVal val="0"/>
                                          </p:val>
                                        </p:tav>
                                        <p:tav tm="100000">
                                          <p:val>
                                            <p:fltVal val="1"/>
                                          </p:val>
                                        </p:tav>
                                      </p:tavLst>
                                    </p:anim>
                                    <p:anim calcmode="lin" valueType="num">
                                      <p:cBhvr>
                                        <p:cTn id="166" dur="1000" fill="hold"/>
                                        <p:tgtEl>
                                          <p:spTgt spid="399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0" grpId="0" build="p"/>
      <p:bldP spid="39945" grpId="0" build="allAtOnce" animBg="1"/>
      <p:bldP spid="39946" grpId="0" build="allAtOnce" animBg="1"/>
      <p:bldP spid="39947" grpId="0" build="allAtOnce" animBg="1"/>
      <p:bldP spid="39948" grpId="0" build="allAtOnce" animBg="1"/>
      <p:bldP spid="39949" grpId="0" build="allAtOnce" animBg="1"/>
      <p:bldP spid="39950" grpId="0"/>
      <p:bldP spid="39951" grpId="0" animBg="1"/>
      <p:bldP spid="39952" grpId="0"/>
      <p:bldP spid="39953" grpId="0" animBg="1"/>
      <p:bldP spid="39954" grpId="0" animBg="1"/>
      <p:bldP spid="39955" grpId="0" animBg="1"/>
      <p:bldP spid="39956" grpId="0" animBg="1"/>
      <p:bldP spid="39957" grpId="0" animBg="1"/>
      <p:bldP spid="39958" grpId="0" animBg="1"/>
      <p:bldP spid="39959" grpId="0" build="allAtOnce" animBg="1"/>
      <p:bldP spid="39960" grpId="0" build="allAtOnce" animBg="1"/>
      <p:bldP spid="39962"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457200" y="0"/>
            <a:ext cx="8229600" cy="1143000"/>
          </a:xfrm>
        </p:spPr>
        <p:txBody>
          <a:bodyPr/>
          <a:lstStyle/>
          <a:p>
            <a:pPr eaLnBrk="1" hangingPunct="1"/>
            <a:r>
              <a:rPr lang="en-US">
                <a:latin typeface="Garamond" charset="0"/>
              </a:rPr>
              <a:t>Apa maksudnya?</a:t>
            </a:r>
          </a:p>
        </p:txBody>
      </p:sp>
      <p:sp>
        <p:nvSpPr>
          <p:cNvPr id="64515" name="Rectangle 3"/>
          <p:cNvSpPr>
            <a:spLocks noGrp="1" noChangeArrowheads="1"/>
          </p:cNvSpPr>
          <p:nvPr>
            <p:ph type="body" sz="half" idx="1"/>
          </p:nvPr>
        </p:nvSpPr>
        <p:spPr>
          <a:xfrm>
            <a:off x="228600" y="1066800"/>
            <a:ext cx="4038600" cy="4525963"/>
          </a:xfrm>
        </p:spPr>
        <p:txBody>
          <a:bodyPr/>
          <a:lstStyle/>
          <a:p>
            <a:pPr eaLnBrk="1" hangingPunct="1"/>
            <a:r>
              <a:rPr lang="en-US" sz="3200" b="1">
                <a:latin typeface="Garamond" charset="0"/>
              </a:rPr>
              <a:t>MR PIGS</a:t>
            </a:r>
          </a:p>
          <a:p>
            <a:pPr eaLnBrk="1" hangingPunct="1"/>
            <a:r>
              <a:rPr lang="en-US" sz="3200" b="1">
                <a:latin typeface="Garamond" charset="0"/>
              </a:rPr>
              <a:t>MR NOT PIGS!</a:t>
            </a:r>
          </a:p>
          <a:p>
            <a:pPr eaLnBrk="1" hangingPunct="1">
              <a:buFont typeface="Wingdings" charset="0"/>
              <a:buNone/>
            </a:pPr>
            <a:endParaRPr lang="en-US" sz="1600" b="1">
              <a:latin typeface="Garamond" charset="0"/>
            </a:endParaRPr>
          </a:p>
          <a:p>
            <a:pPr eaLnBrk="1" hangingPunct="1"/>
            <a:r>
              <a:rPr lang="en-US" sz="3200" b="1">
                <a:latin typeface="Garamond" charset="0"/>
              </a:rPr>
              <a:t>OSAR </a:t>
            </a:r>
          </a:p>
          <a:p>
            <a:pPr eaLnBrk="1" hangingPunct="1">
              <a:buFont typeface="Wingdings" charset="0"/>
              <a:buNone/>
            </a:pPr>
            <a:r>
              <a:rPr lang="en-US" sz="3200" b="1">
                <a:latin typeface="Garamond" charset="0"/>
              </a:rPr>
              <a:t>	CM PENS?</a:t>
            </a:r>
          </a:p>
          <a:p>
            <a:pPr eaLnBrk="1" hangingPunct="1">
              <a:buFont typeface="Wingdings" charset="0"/>
              <a:buNone/>
            </a:pPr>
            <a:endParaRPr lang="en-US" sz="3200" b="1">
              <a:latin typeface="Garamond" charset="0"/>
            </a:endParaRPr>
          </a:p>
          <a:p>
            <a:pPr eaLnBrk="1" hangingPunct="1">
              <a:buFont typeface="Wingdings" charset="0"/>
              <a:buNone/>
            </a:pPr>
            <a:endParaRPr lang="en-US" sz="1600" b="1">
              <a:latin typeface="Garamond" charset="0"/>
            </a:endParaRPr>
          </a:p>
          <a:p>
            <a:pPr eaLnBrk="1" hangingPunct="1"/>
            <a:r>
              <a:rPr lang="en-US" sz="3200" b="1">
                <a:latin typeface="Garamond" charset="0"/>
              </a:rPr>
              <a:t>LIB </a:t>
            </a:r>
          </a:p>
          <a:p>
            <a:pPr eaLnBrk="1" hangingPunct="1">
              <a:buFont typeface="Wingdings" charset="0"/>
              <a:buNone/>
            </a:pPr>
            <a:r>
              <a:rPr lang="en-US" sz="3200" b="1">
                <a:latin typeface="Garamond" charset="0"/>
              </a:rPr>
              <a:t>	MR PIGS!</a:t>
            </a:r>
          </a:p>
        </p:txBody>
      </p:sp>
      <p:sp>
        <p:nvSpPr>
          <p:cNvPr id="64516" name="Rectangle 4"/>
          <p:cNvSpPr>
            <a:spLocks noGrp="1" noChangeArrowheads="1"/>
          </p:cNvSpPr>
          <p:nvPr>
            <p:ph type="body" sz="half" idx="2"/>
          </p:nvPr>
        </p:nvSpPr>
        <p:spPr>
          <a:xfrm>
            <a:off x="3581400" y="990600"/>
            <a:ext cx="5562600" cy="4525963"/>
          </a:xfrm>
        </p:spPr>
        <p:txBody>
          <a:bodyPr/>
          <a:lstStyle/>
          <a:p>
            <a:pPr eaLnBrk="1" hangingPunct="1"/>
            <a:r>
              <a:rPr lang="en-US" b="1">
                <a:latin typeface="Garamond" charset="0"/>
              </a:rPr>
              <a:t>Them are pigs (Mereka itu babi)</a:t>
            </a:r>
          </a:p>
          <a:p>
            <a:pPr eaLnBrk="1" hangingPunct="1"/>
            <a:r>
              <a:rPr lang="en-US" b="1">
                <a:latin typeface="Garamond" charset="0"/>
              </a:rPr>
              <a:t>Them are not pigs!</a:t>
            </a:r>
          </a:p>
          <a:p>
            <a:pPr eaLnBrk="1" hangingPunct="1">
              <a:buFont typeface="Wingdings" charset="0"/>
              <a:buNone/>
            </a:pPr>
            <a:r>
              <a:rPr lang="en-US" b="1">
                <a:latin typeface="Garamond" charset="0"/>
              </a:rPr>
              <a:t>	(Mereka bukan babi!)</a:t>
            </a:r>
          </a:p>
          <a:p>
            <a:pPr eaLnBrk="1" hangingPunct="1"/>
            <a:r>
              <a:rPr lang="en-US" b="1">
                <a:latin typeface="Garamond" charset="0"/>
              </a:rPr>
              <a:t>Oh, yes they are!</a:t>
            </a:r>
          </a:p>
          <a:p>
            <a:pPr eaLnBrk="1" hangingPunct="1">
              <a:buFont typeface="Wingdings" charset="0"/>
              <a:buNone/>
            </a:pPr>
            <a:r>
              <a:rPr lang="en-US" b="1">
                <a:latin typeface="Garamond" charset="0"/>
              </a:rPr>
              <a:t>	(Oh ya, mereka itu babi!)</a:t>
            </a:r>
          </a:p>
          <a:p>
            <a:pPr eaLnBrk="1" hangingPunct="1">
              <a:buFont typeface="Wingdings" charset="0"/>
              <a:buNone/>
            </a:pPr>
            <a:r>
              <a:rPr lang="en-US" b="1">
                <a:latin typeface="Garamond" charset="0"/>
              </a:rPr>
              <a:t>	See them pens?</a:t>
            </a:r>
          </a:p>
          <a:p>
            <a:pPr eaLnBrk="1" hangingPunct="1">
              <a:buFont typeface="Wingdings" charset="0"/>
              <a:buNone/>
            </a:pPr>
            <a:r>
              <a:rPr lang="en-US" b="1">
                <a:latin typeface="Garamond" charset="0"/>
              </a:rPr>
              <a:t>	(Lihat kandang mereka?)</a:t>
            </a:r>
          </a:p>
          <a:p>
            <a:pPr eaLnBrk="1" hangingPunct="1"/>
            <a:r>
              <a:rPr lang="en-US" b="1">
                <a:latin typeface="Garamond" charset="0"/>
              </a:rPr>
              <a:t>Well I</a:t>
            </a:r>
            <a:r>
              <a:rPr lang="ja-JP" altLang="en-US" b="1">
                <a:latin typeface="Garamond" charset="0"/>
              </a:rPr>
              <a:t>’</a:t>
            </a:r>
            <a:r>
              <a:rPr lang="en-US" b="1">
                <a:latin typeface="Garamond" charset="0"/>
              </a:rPr>
              <a:t>ll be! (Baik, aku percaya!)</a:t>
            </a:r>
          </a:p>
          <a:p>
            <a:pPr eaLnBrk="1" hangingPunct="1">
              <a:buFont typeface="Wingdings" charset="0"/>
              <a:buNone/>
            </a:pPr>
            <a:r>
              <a:rPr lang="en-US" b="1">
                <a:latin typeface="Garamond" charset="0"/>
              </a:rPr>
              <a:t>	Them </a:t>
            </a:r>
            <a:r>
              <a:rPr lang="en-US" b="1" i="1">
                <a:latin typeface="Garamond" charset="0"/>
              </a:rPr>
              <a:t>are</a:t>
            </a:r>
            <a:r>
              <a:rPr lang="en-US" b="1">
                <a:latin typeface="Garamond" charset="0"/>
              </a:rPr>
              <a:t> pigs!</a:t>
            </a:r>
          </a:p>
          <a:p>
            <a:pPr eaLnBrk="1" hangingPunct="1">
              <a:buFont typeface="Wingdings" charset="0"/>
              <a:buNone/>
            </a:pPr>
            <a:r>
              <a:rPr lang="en-US" b="1">
                <a:latin typeface="Garamond" charset="0"/>
              </a:rPr>
              <a:t>	(Mereka itu babi!)</a:t>
            </a:r>
          </a:p>
        </p:txBody>
      </p:sp>
      <p:sp>
        <p:nvSpPr>
          <p:cNvPr id="64517" name="Rectangle 5"/>
          <p:cNvSpPr>
            <a:spLocks noChangeArrowheads="1"/>
          </p:cNvSpPr>
          <p:nvPr/>
        </p:nvSpPr>
        <p:spPr bwMode="auto">
          <a:xfrm>
            <a:off x="990600" y="6172200"/>
            <a:ext cx="6477000" cy="7620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70000"/>
              <a:buFont typeface="Wingdings" charset="0"/>
              <a:buChar char="n"/>
            </a:pPr>
            <a:r>
              <a:rPr lang="en-US" sz="3200" b="1" i="1">
                <a:effectLst>
                  <a:outerShdw blurRad="38100" dist="38100" dir="2700000" algn="tl">
                    <a:srgbClr val="000000"/>
                  </a:outerShdw>
                </a:effectLst>
              </a:rPr>
              <a:t>Petrus juga mempunyai aksen!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animEffect transition="in" filter="wipe(down)">
                                      <p:cBhvr>
                                        <p:cTn id="7" dur="500"/>
                                        <p:tgtEl>
                                          <p:spTgt spid="645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4516">
                                            <p:txEl>
                                              <p:pRg st="1" end="1"/>
                                            </p:txEl>
                                          </p:spTgt>
                                        </p:tgtEl>
                                        <p:attrNameLst>
                                          <p:attrName>style.visibility</p:attrName>
                                        </p:attrNameLst>
                                      </p:cBhvr>
                                      <p:to>
                                        <p:strVal val="visible"/>
                                      </p:to>
                                    </p:set>
                                    <p:animEffect transition="in" filter="wipe(down)">
                                      <p:cBhvr>
                                        <p:cTn id="12" dur="500"/>
                                        <p:tgtEl>
                                          <p:spTgt spid="64516">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4516">
                                            <p:txEl>
                                              <p:pRg st="2" end="2"/>
                                            </p:txEl>
                                          </p:spTgt>
                                        </p:tgtEl>
                                        <p:attrNameLst>
                                          <p:attrName>style.visibility</p:attrName>
                                        </p:attrNameLst>
                                      </p:cBhvr>
                                      <p:to>
                                        <p:strVal val="visible"/>
                                      </p:to>
                                    </p:set>
                                    <p:animEffect transition="in" filter="wipe(down)">
                                      <p:cBhvr>
                                        <p:cTn id="15" dur="500"/>
                                        <p:tgtEl>
                                          <p:spTgt spid="6451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64516">
                                            <p:txEl>
                                              <p:pRg st="3" end="3"/>
                                            </p:txEl>
                                          </p:spTgt>
                                        </p:tgtEl>
                                        <p:attrNameLst>
                                          <p:attrName>style.visibility</p:attrName>
                                        </p:attrNameLst>
                                      </p:cBhvr>
                                      <p:to>
                                        <p:strVal val="visible"/>
                                      </p:to>
                                    </p:set>
                                    <p:animEffect transition="in" filter="wipe(down)">
                                      <p:cBhvr>
                                        <p:cTn id="20" dur="500"/>
                                        <p:tgtEl>
                                          <p:spTgt spid="64516">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64516">
                                            <p:txEl>
                                              <p:pRg st="4" end="4"/>
                                            </p:txEl>
                                          </p:spTgt>
                                        </p:tgtEl>
                                        <p:attrNameLst>
                                          <p:attrName>style.visibility</p:attrName>
                                        </p:attrNameLst>
                                      </p:cBhvr>
                                      <p:to>
                                        <p:strVal val="visible"/>
                                      </p:to>
                                    </p:set>
                                    <p:animEffect transition="in" filter="wipe(down)">
                                      <p:cBhvr>
                                        <p:cTn id="23" dur="500"/>
                                        <p:tgtEl>
                                          <p:spTgt spid="64516">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64516">
                                            <p:txEl>
                                              <p:pRg st="5" end="5"/>
                                            </p:txEl>
                                          </p:spTgt>
                                        </p:tgtEl>
                                        <p:attrNameLst>
                                          <p:attrName>style.visibility</p:attrName>
                                        </p:attrNameLst>
                                      </p:cBhvr>
                                      <p:to>
                                        <p:strVal val="visible"/>
                                      </p:to>
                                    </p:set>
                                    <p:animEffect transition="in" filter="wipe(down)">
                                      <p:cBhvr>
                                        <p:cTn id="28" dur="500"/>
                                        <p:tgtEl>
                                          <p:spTgt spid="64516">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64516">
                                            <p:txEl>
                                              <p:pRg st="6" end="6"/>
                                            </p:txEl>
                                          </p:spTgt>
                                        </p:tgtEl>
                                        <p:attrNameLst>
                                          <p:attrName>style.visibility</p:attrName>
                                        </p:attrNameLst>
                                      </p:cBhvr>
                                      <p:to>
                                        <p:strVal val="visible"/>
                                      </p:to>
                                    </p:set>
                                    <p:animEffect transition="in" filter="wipe(down)">
                                      <p:cBhvr>
                                        <p:cTn id="31" dur="500"/>
                                        <p:tgtEl>
                                          <p:spTgt spid="64516">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64516">
                                            <p:txEl>
                                              <p:pRg st="7" end="7"/>
                                            </p:txEl>
                                          </p:spTgt>
                                        </p:tgtEl>
                                        <p:attrNameLst>
                                          <p:attrName>style.visibility</p:attrName>
                                        </p:attrNameLst>
                                      </p:cBhvr>
                                      <p:to>
                                        <p:strVal val="visible"/>
                                      </p:to>
                                    </p:set>
                                    <p:animEffect transition="in" filter="wipe(down)">
                                      <p:cBhvr>
                                        <p:cTn id="36" dur="500"/>
                                        <p:tgtEl>
                                          <p:spTgt spid="64516">
                                            <p:txEl>
                                              <p:pRg st="7" end="7"/>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p:cTn id="40" dur="1" fill="hold">
                                          <p:stCondLst>
                                            <p:cond delay="0"/>
                                          </p:stCondLst>
                                        </p:cTn>
                                        <p:tgtEl>
                                          <p:spTgt spid="64516">
                                            <p:txEl>
                                              <p:pRg st="8" end="8"/>
                                            </p:txEl>
                                          </p:spTgt>
                                        </p:tgtEl>
                                        <p:attrNameLst>
                                          <p:attrName>style.visibility</p:attrName>
                                        </p:attrNameLst>
                                      </p:cBhvr>
                                      <p:to>
                                        <p:strVal val="visible"/>
                                      </p:to>
                                    </p:set>
                                    <p:animEffect transition="in" filter="wipe(down)">
                                      <p:cBhvr>
                                        <p:cTn id="41" dur="500"/>
                                        <p:tgtEl>
                                          <p:spTgt spid="64516">
                                            <p:txEl>
                                              <p:pRg st="8" end="8"/>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64516">
                                            <p:txEl>
                                              <p:pRg st="9" end="9"/>
                                            </p:txEl>
                                          </p:spTgt>
                                        </p:tgtEl>
                                        <p:attrNameLst>
                                          <p:attrName>style.visibility</p:attrName>
                                        </p:attrNameLst>
                                      </p:cBhvr>
                                      <p:to>
                                        <p:strVal val="visible"/>
                                      </p:to>
                                    </p:set>
                                    <p:animEffect transition="in" filter="wipe(down)">
                                      <p:cBhvr>
                                        <p:cTn id="44" dur="500"/>
                                        <p:tgtEl>
                                          <p:spTgt spid="64516">
                                            <p:txEl>
                                              <p:pRg st="9" end="9"/>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64517">
                                            <p:txEl>
                                              <p:pRg st="0" end="0"/>
                                            </p:txEl>
                                          </p:spTgt>
                                        </p:tgtEl>
                                        <p:attrNameLst>
                                          <p:attrName>style.visibility</p:attrName>
                                        </p:attrNameLst>
                                      </p:cBhvr>
                                      <p:to>
                                        <p:strVal val="visible"/>
                                      </p:to>
                                    </p:set>
                                    <p:animEffect transition="in" filter="wipe(down)">
                                      <p:cBhvr>
                                        <p:cTn id="49" dur="500"/>
                                        <p:tgtEl>
                                          <p:spTgt spid="645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ph idx="1"/>
          </p:nvPr>
        </p:nvPicPr>
        <p:blipFill>
          <a:blip r:embed="rId3">
            <a:extLst>
              <a:ext uri="{28A0092B-C50C-407E-A947-70E740481C1C}">
                <a14:useLocalDpi xmlns:a14="http://schemas.microsoft.com/office/drawing/2010/main" val="0"/>
              </a:ext>
            </a:extLst>
          </a:blip>
          <a:srcRect l="25394" t="3577" r="2937" b="56194"/>
          <a:stretch>
            <a:fillRect/>
          </a:stretch>
        </p:blipFill>
        <p:spPr>
          <a:xfrm>
            <a:off x="0" y="76200"/>
            <a:ext cx="9296400" cy="6858000"/>
          </a:xfrm>
          <a:noFill/>
          <a:extLst>
            <a:ext uri="{909E8E84-426E-40dd-AFC4-6F175D3DCCD1}">
              <a14:hiddenFill xmlns:a14="http://schemas.microsoft.com/office/drawing/2010/main">
                <a:solidFill>
                  <a:srgbClr val="FFFFFF"/>
                </a:solidFill>
              </a14:hiddenFill>
            </a:ext>
          </a:extLst>
        </p:spPr>
      </p:pic>
      <p:sp>
        <p:nvSpPr>
          <p:cNvPr id="22531" name="Text Box 3"/>
          <p:cNvSpPr txBox="1">
            <a:spLocks noChangeArrowheads="1"/>
          </p:cNvSpPr>
          <p:nvPr/>
        </p:nvSpPr>
        <p:spPr bwMode="auto">
          <a:xfrm>
            <a:off x="5791200" y="2590800"/>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fontAlgn="t">
              <a:spcBef>
                <a:spcPct val="50000"/>
              </a:spcBef>
            </a:pPr>
            <a:r>
              <a:rPr lang="en-US" sz="3600" b="1">
                <a:solidFill>
                  <a:schemeClr val="bg2"/>
                </a:solidFill>
              </a:rPr>
              <a:t>Dekapolis</a:t>
            </a:r>
          </a:p>
        </p:txBody>
      </p:sp>
      <p:sp>
        <p:nvSpPr>
          <p:cNvPr id="38916" name="Rectangle 4"/>
          <p:cNvSpPr>
            <a:spLocks noGrp="1" noChangeArrowheads="1"/>
          </p:cNvSpPr>
          <p:nvPr>
            <p:ph type="title"/>
          </p:nvPr>
        </p:nvSpPr>
        <p:spPr>
          <a:xfrm>
            <a:off x="0" y="76200"/>
            <a:ext cx="3276600" cy="1752600"/>
          </a:xfrm>
          <a:solidFill>
            <a:schemeClr val="bg1"/>
          </a:solidFill>
          <a:ln>
            <a:solidFill>
              <a:schemeClr val="bg2"/>
            </a:solidFill>
          </a:ln>
        </p:spPr>
        <p:txBody>
          <a:bodyPr/>
          <a:lstStyle/>
          <a:p>
            <a:pPr eaLnBrk="1" hangingPunct="1"/>
            <a:r>
              <a:rPr lang="en-US" sz="4000">
                <a:latin typeface="Garamond" charset="0"/>
              </a:rPr>
              <a:t>Bahasa Aram di Palestina</a:t>
            </a:r>
          </a:p>
        </p:txBody>
      </p:sp>
      <p:sp>
        <p:nvSpPr>
          <p:cNvPr id="22533" name="Text Box 5"/>
          <p:cNvSpPr txBox="1">
            <a:spLocks noChangeArrowheads="1"/>
          </p:cNvSpPr>
          <p:nvPr/>
        </p:nvSpPr>
        <p:spPr bwMode="auto">
          <a:xfrm>
            <a:off x="3810000" y="48006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fontAlgn="t">
              <a:spcBef>
                <a:spcPct val="50000"/>
              </a:spcBef>
            </a:pPr>
            <a:r>
              <a:rPr lang="en-US" sz="3600" b="1">
                <a:solidFill>
                  <a:schemeClr val="bg2"/>
                </a:solidFill>
              </a:rPr>
              <a:t>Judea</a:t>
            </a:r>
          </a:p>
        </p:txBody>
      </p:sp>
      <p:sp>
        <p:nvSpPr>
          <p:cNvPr id="22534" name="Text Box 6"/>
          <p:cNvSpPr txBox="1">
            <a:spLocks noChangeArrowheads="1"/>
          </p:cNvSpPr>
          <p:nvPr/>
        </p:nvSpPr>
        <p:spPr bwMode="auto">
          <a:xfrm>
            <a:off x="4267200" y="10668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fontAlgn="t">
              <a:spcBef>
                <a:spcPct val="50000"/>
              </a:spcBef>
            </a:pPr>
            <a:r>
              <a:rPr lang="en-US" sz="3600" b="1">
                <a:solidFill>
                  <a:schemeClr val="bg2"/>
                </a:solidFill>
              </a:rPr>
              <a:t>Galilea</a:t>
            </a:r>
          </a:p>
        </p:txBody>
      </p:sp>
      <p:sp>
        <p:nvSpPr>
          <p:cNvPr id="22535" name="Text Box 7"/>
          <p:cNvSpPr txBox="1">
            <a:spLocks noChangeArrowheads="1"/>
          </p:cNvSpPr>
          <p:nvPr/>
        </p:nvSpPr>
        <p:spPr bwMode="auto">
          <a:xfrm>
            <a:off x="6096000" y="80645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fontAlgn="t">
              <a:spcBef>
                <a:spcPct val="50000"/>
              </a:spcBef>
            </a:pPr>
            <a:r>
              <a:rPr lang="en-US" sz="3600" b="1">
                <a:solidFill>
                  <a:schemeClr val="bg2"/>
                </a:solidFill>
              </a:rPr>
              <a:t>Batanea</a:t>
            </a:r>
          </a:p>
        </p:txBody>
      </p:sp>
      <p:sp>
        <p:nvSpPr>
          <p:cNvPr id="22536" name="Text Box 8"/>
          <p:cNvSpPr txBox="1">
            <a:spLocks noChangeArrowheads="1"/>
          </p:cNvSpPr>
          <p:nvPr/>
        </p:nvSpPr>
        <p:spPr bwMode="auto">
          <a:xfrm>
            <a:off x="5715000" y="36576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fontAlgn="t">
              <a:spcBef>
                <a:spcPct val="50000"/>
              </a:spcBef>
            </a:pPr>
            <a:r>
              <a:rPr lang="en-US" sz="3600" b="1">
                <a:solidFill>
                  <a:schemeClr val="bg2"/>
                </a:solidFill>
              </a:rPr>
              <a:t>Perea</a:t>
            </a:r>
          </a:p>
        </p:txBody>
      </p:sp>
      <p:sp>
        <p:nvSpPr>
          <p:cNvPr id="22537" name="Text Box 9"/>
          <p:cNvSpPr txBox="1">
            <a:spLocks noChangeArrowheads="1"/>
          </p:cNvSpPr>
          <p:nvPr/>
        </p:nvSpPr>
        <p:spPr bwMode="auto">
          <a:xfrm>
            <a:off x="5715000" y="629285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fontAlgn="t">
              <a:spcBef>
                <a:spcPct val="50000"/>
              </a:spcBef>
            </a:pPr>
            <a:r>
              <a:rPr lang="en-US" sz="3600" b="1">
                <a:solidFill>
                  <a:schemeClr val="bg2"/>
                </a:solidFill>
              </a:rPr>
              <a:t>Arabia</a:t>
            </a:r>
          </a:p>
        </p:txBody>
      </p:sp>
      <p:sp>
        <p:nvSpPr>
          <p:cNvPr id="22538" name="Text Box 10"/>
          <p:cNvSpPr txBox="1">
            <a:spLocks noChangeArrowheads="1"/>
          </p:cNvSpPr>
          <p:nvPr/>
        </p:nvSpPr>
        <p:spPr bwMode="auto">
          <a:xfrm>
            <a:off x="3962400" y="24384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fontAlgn="t">
              <a:spcBef>
                <a:spcPct val="50000"/>
              </a:spcBef>
            </a:pPr>
            <a:r>
              <a:rPr lang="en-US" sz="3600" b="1">
                <a:solidFill>
                  <a:schemeClr val="bg2"/>
                </a:solidFill>
              </a:rPr>
              <a:t>Samaria</a:t>
            </a:r>
          </a:p>
        </p:txBody>
      </p:sp>
      <p:sp>
        <p:nvSpPr>
          <p:cNvPr id="22539" name="Text Box 11"/>
          <p:cNvSpPr txBox="1">
            <a:spLocks noChangeArrowheads="1"/>
          </p:cNvSpPr>
          <p:nvPr/>
        </p:nvSpPr>
        <p:spPr bwMode="auto">
          <a:xfrm>
            <a:off x="2209800" y="60960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fontAlgn="t">
              <a:spcBef>
                <a:spcPct val="50000"/>
              </a:spcBef>
            </a:pPr>
            <a:r>
              <a:rPr lang="en-US" sz="3600" b="1">
                <a:solidFill>
                  <a:schemeClr val="bg2"/>
                </a:solidFill>
              </a:rPr>
              <a:t>Idumea</a:t>
            </a:r>
          </a:p>
        </p:txBody>
      </p:sp>
      <p:sp>
        <p:nvSpPr>
          <p:cNvPr id="22540" name="Text Box 12"/>
          <p:cNvSpPr txBox="1">
            <a:spLocks noChangeArrowheads="1"/>
          </p:cNvSpPr>
          <p:nvPr/>
        </p:nvSpPr>
        <p:spPr bwMode="auto">
          <a:xfrm>
            <a:off x="2193925" y="2716213"/>
            <a:ext cx="9223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r>
              <a:rPr lang="en-US"/>
              <a:t>Gentiles</a:t>
            </a:r>
          </a:p>
        </p:txBody>
      </p:sp>
      <p:sp>
        <p:nvSpPr>
          <p:cNvPr id="22541" name="Text Box 18"/>
          <p:cNvSpPr txBox="1">
            <a:spLocks noChangeArrowheads="1"/>
          </p:cNvSpPr>
          <p:nvPr/>
        </p:nvSpPr>
        <p:spPr bwMode="auto">
          <a:xfrm>
            <a:off x="1524000" y="2438400"/>
            <a:ext cx="72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r>
              <a:rPr lang="en-US" sz="2400" b="1"/>
              <a:t>60%</a:t>
            </a:r>
          </a:p>
        </p:txBody>
      </p:sp>
      <p:sp>
        <p:nvSpPr>
          <p:cNvPr id="22542" name="Text Box 19"/>
          <p:cNvSpPr txBox="1">
            <a:spLocks noChangeArrowheads="1"/>
          </p:cNvSpPr>
          <p:nvPr/>
        </p:nvSpPr>
        <p:spPr bwMode="auto">
          <a:xfrm>
            <a:off x="457200" y="2438400"/>
            <a:ext cx="72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r>
              <a:rPr lang="en-US" sz="2400" b="1"/>
              <a:t>40%</a:t>
            </a:r>
          </a:p>
        </p:txBody>
      </p:sp>
      <p:sp>
        <p:nvSpPr>
          <p:cNvPr id="38932" name="Text Box 20"/>
          <p:cNvSpPr txBox="1">
            <a:spLocks noChangeArrowheads="1"/>
          </p:cNvSpPr>
          <p:nvPr/>
        </p:nvSpPr>
        <p:spPr bwMode="auto">
          <a:xfrm>
            <a:off x="0" y="2133600"/>
            <a:ext cx="7086600" cy="3016250"/>
          </a:xfrm>
          <a:prstGeom prst="rect">
            <a:avLst/>
          </a:prstGeom>
          <a:gradFill rotWithShape="1">
            <a:gsLst>
              <a:gs pos="0">
                <a:srgbClr val="800080"/>
              </a:gs>
              <a:gs pos="50000">
                <a:srgbClr val="3B003B"/>
              </a:gs>
              <a:gs pos="100000">
                <a:srgbClr val="80008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r>
              <a:rPr lang="ja-JP" altLang="en-US" sz="3200" b="1"/>
              <a:t>“</a:t>
            </a:r>
            <a:r>
              <a:rPr lang="en-US" sz="3200" b="1"/>
              <a:t>Tidak lama kemudian orang-orang yang ada di situ datang kepada Petrus dan berkata: </a:t>
            </a:r>
            <a:r>
              <a:rPr lang="ja-JP" altLang="en-US" sz="3200" b="1"/>
              <a:t>“</a:t>
            </a:r>
            <a:r>
              <a:rPr lang="en-US" sz="3200" b="1"/>
              <a:t>Pasti engkau juga salah seorang dari mereka, itu nyata dari bahasamu.</a:t>
            </a:r>
            <a:r>
              <a:rPr lang="ja-JP" altLang="en-US" sz="3200" b="1"/>
              <a:t>’”</a:t>
            </a:r>
            <a:endParaRPr lang="en-US" sz="3200" b="1"/>
          </a:p>
          <a:p>
            <a:pPr algn="r"/>
            <a:r>
              <a:rPr lang="en-US" sz="3200" b="1"/>
              <a:t>(Matius 26:73)</a:t>
            </a:r>
          </a:p>
        </p:txBody>
      </p:sp>
      <p:sp>
        <p:nvSpPr>
          <p:cNvPr id="38933" name="Text Box 21"/>
          <p:cNvSpPr txBox="1">
            <a:spLocks noChangeArrowheads="1"/>
          </p:cNvSpPr>
          <p:nvPr/>
        </p:nvSpPr>
        <p:spPr bwMode="auto">
          <a:xfrm>
            <a:off x="8705850" y="76200"/>
            <a:ext cx="523875"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2400" b="1">
                <a:solidFill>
                  <a:schemeClr val="bg2"/>
                </a:solidFill>
                <a:latin typeface="Arial" charset="0"/>
                <a:ea typeface="+mn-ea"/>
              </a:rPr>
              <a:t>97</a:t>
            </a:r>
            <a:endParaRPr lang="en-US" b="1">
              <a:solidFill>
                <a:schemeClr val="bg2"/>
              </a:solidFill>
              <a:latin typeface="Arial" charset="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2000"/>
                                        <p:tgtEl>
                                          <p:spTgt spid="38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8932"/>
                                        </p:tgtEl>
                                        <p:attrNameLst>
                                          <p:attrName>style.visibility</p:attrName>
                                        </p:attrNameLst>
                                      </p:cBhvr>
                                      <p:to>
                                        <p:strVal val="visible"/>
                                      </p:to>
                                    </p:set>
                                    <p:animEffect transition="in" filter="diamond(in)">
                                      <p:cBhvr>
                                        <p:cTn id="12" dur="2000"/>
                                        <p:tgtEl>
                                          <p:spTgt spid="38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Qumran0001"/>
          <p:cNvPicPr>
            <a:picLocks noChangeAspect="1" noChangeArrowheads="1"/>
          </p:cNvPicPr>
          <p:nvPr/>
        </p:nvPicPr>
        <p:blipFill>
          <a:blip r:embed="rId3">
            <a:lum bright="-24000"/>
            <a:extLst>
              <a:ext uri="{28A0092B-C50C-407E-A947-70E740481C1C}">
                <a14:useLocalDpi xmlns:a14="http://schemas.microsoft.com/office/drawing/2010/main" val="0"/>
              </a:ext>
            </a:extLst>
          </a:blip>
          <a:srcRect l="44205" r="17754" b="77966"/>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3"/>
          <p:cNvSpPr>
            <a:spLocks noGrp="1" noRot="1" noChangeArrowheads="1"/>
          </p:cNvSpPr>
          <p:nvPr>
            <p:ph type="title"/>
          </p:nvPr>
        </p:nvSpPr>
        <p:spPr/>
        <p:txBody>
          <a:bodyPr/>
          <a:lstStyle/>
          <a:p>
            <a:pPr eaLnBrk="1" hangingPunct="1"/>
            <a:r>
              <a:rPr lang="en-US">
                <a:solidFill>
                  <a:schemeClr val="tx1"/>
                </a:solidFill>
                <a:latin typeface="Garamond" charset="0"/>
              </a:rPr>
              <a:t>Bahasa Ibrani di Palestina?</a:t>
            </a:r>
          </a:p>
        </p:txBody>
      </p:sp>
      <p:sp>
        <p:nvSpPr>
          <p:cNvPr id="140292" name="Rectangle 4"/>
          <p:cNvSpPr>
            <a:spLocks noGrp="1" noChangeArrowheads="1"/>
          </p:cNvSpPr>
          <p:nvPr>
            <p:ph type="body" idx="1"/>
          </p:nvPr>
        </p:nvSpPr>
        <p:spPr>
          <a:xfrm>
            <a:off x="304800" y="3962400"/>
            <a:ext cx="8839200" cy="1905000"/>
          </a:xfrm>
        </p:spPr>
        <p:txBody>
          <a:bodyPr/>
          <a:lstStyle/>
          <a:p>
            <a:pPr eaLnBrk="1" hangingPunct="1"/>
            <a:r>
              <a:rPr lang="en-US" sz="2800" b="1">
                <a:latin typeface="Arial Black" charset="0"/>
              </a:rPr>
              <a:t>Sebelumnya bahasa ini dianggap tidak diketahui oleh masyarakat pada masa itu</a:t>
            </a:r>
          </a:p>
          <a:p>
            <a:pPr eaLnBrk="1" hangingPunct="1"/>
            <a:r>
              <a:rPr lang="en-US" sz="2800" b="1">
                <a:latin typeface="Arial Black" charset="0"/>
              </a:rPr>
              <a:t>Penelitian terbaru mengatakan bahwa bahasa Ibrani ternyata umum dipakai pada masa itu</a:t>
            </a:r>
          </a:p>
        </p:txBody>
      </p:sp>
      <p:sp>
        <p:nvSpPr>
          <p:cNvPr id="140293" name="Text Box 5"/>
          <p:cNvSpPr txBox="1">
            <a:spLocks noChangeArrowheads="1"/>
          </p:cNvSpPr>
          <p:nvPr/>
        </p:nvSpPr>
        <p:spPr bwMode="auto">
          <a:xfrm>
            <a:off x="8610600" y="17463"/>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endParaRPr lang="en-US" b="1">
              <a:latin typeface="Arial" charset="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0292">
                                            <p:txEl>
                                              <p:pRg st="0" end="0"/>
                                            </p:txEl>
                                          </p:spTgt>
                                        </p:tgtEl>
                                        <p:attrNameLst>
                                          <p:attrName>style.visibility</p:attrName>
                                        </p:attrNameLst>
                                      </p:cBhvr>
                                      <p:to>
                                        <p:strVal val="visible"/>
                                      </p:to>
                                    </p:set>
                                    <p:anim calcmode="lin" valueType="num">
                                      <p:cBhvr additive="base">
                                        <p:cTn id="7" dur="500" fill="hold"/>
                                        <p:tgtEl>
                                          <p:spTgt spid="1402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02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0292">
                                            <p:txEl>
                                              <p:pRg st="1" end="1"/>
                                            </p:txEl>
                                          </p:spTgt>
                                        </p:tgtEl>
                                        <p:attrNameLst>
                                          <p:attrName>style.visibility</p:attrName>
                                        </p:attrNameLst>
                                      </p:cBhvr>
                                      <p:to>
                                        <p:strVal val="visible"/>
                                      </p:to>
                                    </p:set>
                                    <p:anim calcmode="lin" valueType="num">
                                      <p:cBhvr additive="base">
                                        <p:cTn id="13" dur="500" fill="hold"/>
                                        <p:tgtEl>
                                          <p:spTgt spid="14029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029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Grp="1" noRot="1" noChangeArrowheads="1"/>
          </p:cNvSpPr>
          <p:nvPr>
            <p:ph type="title"/>
          </p:nvPr>
        </p:nvSpPr>
        <p:spPr>
          <a:xfrm>
            <a:off x="533400" y="1524000"/>
            <a:ext cx="7924800" cy="685800"/>
          </a:xfrm>
        </p:spPr>
        <p:txBody>
          <a:bodyPr/>
          <a:lstStyle/>
          <a:p>
            <a:pPr eaLnBrk="1" hangingPunct="1"/>
            <a:r>
              <a:rPr lang="en-US">
                <a:latin typeface="Garamond" charset="0"/>
              </a:rPr>
              <a:t>Languages of the Empire</a:t>
            </a:r>
          </a:p>
        </p:txBody>
      </p:sp>
      <p:pic>
        <p:nvPicPr>
          <p:cNvPr id="24579" name="Picture 1027" descr="34 R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AutoShape 1028" descr="Green marble"/>
          <p:cNvSpPr>
            <a:spLocks noChangeArrowheads="1"/>
          </p:cNvSpPr>
          <p:nvPr/>
        </p:nvSpPr>
        <p:spPr bwMode="auto">
          <a:xfrm>
            <a:off x="3124200" y="3429000"/>
            <a:ext cx="762000" cy="609600"/>
          </a:xfrm>
          <a:custGeom>
            <a:avLst/>
            <a:gdLst>
              <a:gd name="T0" fmla="*/ 381000 w 762000"/>
              <a:gd name="T1" fmla="*/ 0 h 609600"/>
              <a:gd name="T2" fmla="*/ 1 w 762000"/>
              <a:gd name="T3" fmla="*/ 232846 h 609600"/>
              <a:gd name="T4" fmla="*/ 145529 w 762000"/>
              <a:gd name="T5" fmla="*/ 609598 h 609600"/>
              <a:gd name="T6" fmla="*/ 616471 w 762000"/>
              <a:gd name="T7" fmla="*/ 609598 h 609600"/>
              <a:gd name="T8" fmla="*/ 761999 w 762000"/>
              <a:gd name="T9" fmla="*/ 232846 h 609600"/>
              <a:gd name="T10" fmla="*/ 17694720 60000 65536"/>
              <a:gd name="T11" fmla="*/ 11796480 60000 65536"/>
              <a:gd name="T12" fmla="*/ 5898240 60000 65536"/>
              <a:gd name="T13" fmla="*/ 5898240 60000 65536"/>
              <a:gd name="T14" fmla="*/ 0 60000 65536"/>
              <a:gd name="T15" fmla="*/ 235473 w 762000"/>
              <a:gd name="T16" fmla="*/ 232847 h 609600"/>
              <a:gd name="T17" fmla="*/ 526527 w 762000"/>
              <a:gd name="T18" fmla="*/ 465690 h 609600"/>
            </a:gdLst>
            <a:ahLst/>
            <a:cxnLst>
              <a:cxn ang="T10">
                <a:pos x="T0" y="T1"/>
              </a:cxn>
              <a:cxn ang="T11">
                <a:pos x="T2" y="T3"/>
              </a:cxn>
              <a:cxn ang="T12">
                <a:pos x="T4" y="T5"/>
              </a:cxn>
              <a:cxn ang="T13">
                <a:pos x="T6" y="T7"/>
              </a:cxn>
              <a:cxn ang="T14">
                <a:pos x="T8" y="T9"/>
              </a:cxn>
            </a:cxnLst>
            <a:rect l="T15" t="T16" r="T17" b="T18"/>
            <a:pathLst>
              <a:path w="762000" h="609600">
                <a:moveTo>
                  <a:pt x="1" y="232846"/>
                </a:moveTo>
                <a:lnTo>
                  <a:pt x="291060" y="232847"/>
                </a:lnTo>
                <a:lnTo>
                  <a:pt x="381000" y="0"/>
                </a:lnTo>
                <a:lnTo>
                  <a:pt x="470940" y="232847"/>
                </a:lnTo>
                <a:lnTo>
                  <a:pt x="761999" y="232846"/>
                </a:lnTo>
                <a:lnTo>
                  <a:pt x="526527" y="376752"/>
                </a:lnTo>
                <a:lnTo>
                  <a:pt x="616471" y="609598"/>
                </a:lnTo>
                <a:lnTo>
                  <a:pt x="381000" y="465690"/>
                </a:lnTo>
                <a:lnTo>
                  <a:pt x="145529" y="609598"/>
                </a:lnTo>
                <a:lnTo>
                  <a:pt x="235473" y="376752"/>
                </a:lnTo>
                <a:close/>
              </a:path>
            </a:pathLst>
          </a:custGeom>
          <a:blipFill dpi="0" rotWithShape="1">
            <a:blip r:embed="rId4"/>
            <a:srcRect/>
            <a:tile tx="0" ty="0" sx="100000" sy="100000" flip="none" algn="tl"/>
          </a:blipFill>
          <a:ln w="9525">
            <a:solidFill>
              <a:schemeClr val="tx1"/>
            </a:solidFill>
            <a:miter lim="800000"/>
            <a:headEnd/>
            <a:tailEnd/>
          </a:ln>
        </p:spPr>
        <p:txBody>
          <a:bodyPr wrap="none" anchor="ctr"/>
          <a:lstStyle/>
          <a:p>
            <a:pPr>
              <a:defRPr/>
            </a:pPr>
            <a:endParaRPr lang="en-US">
              <a:latin typeface="Garamond" pitchFamily="18" charset="0"/>
              <a:ea typeface="+mn-ea"/>
            </a:endParaRPr>
          </a:p>
        </p:txBody>
      </p:sp>
      <p:sp>
        <p:nvSpPr>
          <p:cNvPr id="37893" name="AutoShape 1029"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endParaRPr lang="en-US"/>
          </a:p>
        </p:txBody>
      </p:sp>
      <p:sp>
        <p:nvSpPr>
          <p:cNvPr id="24582" name="WordArt 1031"/>
          <p:cNvSpPr>
            <a:spLocks noChangeArrowheads="1" noChangeShapeType="1" noTextEdit="1"/>
          </p:cNvSpPr>
          <p:nvPr/>
        </p:nvSpPr>
        <p:spPr bwMode="auto">
          <a:xfrm>
            <a:off x="838200" y="3048000"/>
            <a:ext cx="2971800" cy="1371600"/>
          </a:xfrm>
          <a:prstGeom prst="rect">
            <a:avLst/>
          </a:prstGeom>
        </p:spPr>
        <p:txBody>
          <a:bodyPr wrap="none" fromWordArt="1">
            <a:prstTxWarp prst="textCascadeUp">
              <a:avLst>
                <a:gd name="adj" fmla="val 67500"/>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Latin</a:t>
            </a:r>
          </a:p>
        </p:txBody>
      </p:sp>
      <p:sp>
        <p:nvSpPr>
          <p:cNvPr id="24583" name="WordArt 1032"/>
          <p:cNvSpPr>
            <a:spLocks noChangeArrowheads="1" noChangeShapeType="1" noTextEdit="1"/>
          </p:cNvSpPr>
          <p:nvPr/>
        </p:nvSpPr>
        <p:spPr bwMode="auto">
          <a:xfrm>
            <a:off x="6324600" y="4419600"/>
            <a:ext cx="2133600" cy="762000"/>
          </a:xfrm>
          <a:prstGeom prst="rect">
            <a:avLst/>
          </a:prstGeom>
        </p:spPr>
        <p:txBody>
          <a:bodyPr wrap="none" fromWordArt="1">
            <a:prstTxWarp prst="textDeflate">
              <a:avLst>
                <a:gd name="adj" fmla="val 26227"/>
              </a:avLst>
            </a:prstTxWarp>
          </a:bodyPr>
          <a:lstStyle/>
          <a:p>
            <a:pPr algn="ctr"/>
            <a:r>
              <a:rPr lang="en-US" sz="3600" kern="10">
                <a:ln w="9525">
                  <a:solidFill>
                    <a:schemeClr val="tx1"/>
                  </a:solidFill>
                  <a:round/>
                  <a:headEnd/>
                  <a:tailEnd/>
                </a:ln>
                <a:solidFill>
                  <a:srgbClr val="000000"/>
                </a:solidFill>
                <a:latin typeface="Impact"/>
                <a:ea typeface="Impact"/>
                <a:cs typeface="Impact"/>
              </a:rPr>
              <a:t>Aram</a:t>
            </a:r>
          </a:p>
        </p:txBody>
      </p:sp>
      <p:sp>
        <p:nvSpPr>
          <p:cNvPr id="24584" name="WordArt 1033"/>
          <p:cNvSpPr>
            <a:spLocks noChangeArrowheads="1" noChangeShapeType="1" noTextEdit="1"/>
          </p:cNvSpPr>
          <p:nvPr/>
        </p:nvSpPr>
        <p:spPr bwMode="auto">
          <a:xfrm>
            <a:off x="4267200" y="2971800"/>
            <a:ext cx="2971800" cy="1371600"/>
          </a:xfrm>
          <a:prstGeom prst="rect">
            <a:avLst/>
          </a:prstGeom>
        </p:spPr>
        <p:txBody>
          <a:bodyPr wrap="none" fromWordArt="1">
            <a:prstTxWarp prst="textCascadeUp">
              <a:avLst>
                <a:gd name="adj" fmla="val 67500"/>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chemeClr val="accent2"/>
                    </a:gs>
                    <a:gs pos="100000">
                      <a:schemeClr val="bg1"/>
                    </a:gs>
                  </a:gsLst>
                  <a:lin ang="5400000" scaled="1"/>
                </a:gradFill>
                <a:latin typeface="Impact"/>
                <a:ea typeface="Impact"/>
                <a:cs typeface="Impact"/>
              </a:rPr>
              <a:t>Yunani</a:t>
            </a:r>
          </a:p>
        </p:txBody>
      </p:sp>
      <p:sp>
        <p:nvSpPr>
          <p:cNvPr id="37899" name="WordArt 1035"/>
          <p:cNvSpPr>
            <a:spLocks noChangeArrowheads="1" noChangeShapeType="1" noTextEdit="1"/>
          </p:cNvSpPr>
          <p:nvPr/>
        </p:nvSpPr>
        <p:spPr bwMode="auto">
          <a:xfrm>
            <a:off x="990600" y="228600"/>
            <a:ext cx="7010400" cy="1066800"/>
          </a:xfrm>
          <a:prstGeom prst="rect">
            <a:avLst/>
          </a:prstGeom>
        </p:spPr>
        <p:txBody>
          <a:bodyPr wrap="none" fromWordArt="1">
            <a:prstTxWarp prst="textDoubleWave1">
              <a:avLst>
                <a:gd name="adj1" fmla="val 6500"/>
                <a:gd name="adj2" fmla="val 0"/>
              </a:avLst>
            </a:prstTxWarp>
          </a:bodyPr>
          <a:lstStyle/>
          <a:p>
            <a:pPr algn="ctr">
              <a:defRPr/>
            </a:pPr>
            <a:r>
              <a:rPr lang="en-US" sz="3600" b="1" kern="1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Bahasa</a:t>
            </a:r>
            <a:r>
              <a:rPr lang="en-US"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  yang </a:t>
            </a:r>
            <a:r>
              <a:rPr lang="en-US" sz="3600" b="1" kern="1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digunakan</a:t>
            </a:r>
            <a:r>
              <a:rPr lang="en-US"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 </a:t>
            </a:r>
            <a:r>
              <a:rPr lang="en-US" sz="3600" b="1" kern="1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dalam</a:t>
            </a:r>
            <a:r>
              <a:rPr lang="en-US"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 </a:t>
            </a:r>
            <a:r>
              <a:rPr lang="en-US" sz="3600" b="1" kern="1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rPr>
              <a:t>Kerajaan</a:t>
            </a:r>
            <a:endParaRPr lang="en-US" sz="36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Impact"/>
              <a:ea typeface="+mn-ea"/>
            </a:endParaRPr>
          </a:p>
        </p:txBody>
      </p:sp>
      <p:sp>
        <p:nvSpPr>
          <p:cNvPr id="37900" name="Text Box 1036"/>
          <p:cNvSpPr txBox="1">
            <a:spLocks noChangeArrowheads="1"/>
          </p:cNvSpPr>
          <p:nvPr/>
        </p:nvSpPr>
        <p:spPr bwMode="auto">
          <a:xfrm>
            <a:off x="8610600" y="17463"/>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97</a:t>
            </a:r>
            <a:endParaRPr lang="en-US" b="1">
              <a:latin typeface="Arial" charset="0"/>
              <a:ea typeface="+mn-ea"/>
            </a:endParaRPr>
          </a:p>
        </p:txBody>
      </p:sp>
      <p:sp>
        <p:nvSpPr>
          <p:cNvPr id="24587" name="TextBox 13"/>
          <p:cNvSpPr txBox="1">
            <a:spLocks noChangeArrowheads="1"/>
          </p:cNvSpPr>
          <p:nvPr/>
        </p:nvSpPr>
        <p:spPr bwMode="auto">
          <a:xfrm>
            <a:off x="5791200" y="1524000"/>
            <a:ext cx="3200400" cy="51911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800" b="1">
                <a:solidFill>
                  <a:schemeClr val="bg2"/>
                </a:solidFill>
              </a:rPr>
              <a:t>Kerajaan Romawi</a:t>
            </a:r>
          </a:p>
        </p:txBody>
      </p:sp>
      <p:sp>
        <p:nvSpPr>
          <p:cNvPr id="12" name="Rectangle 11"/>
          <p:cNvSpPr/>
          <p:nvPr/>
        </p:nvSpPr>
        <p:spPr>
          <a:xfrm>
            <a:off x="6194610" y="4992469"/>
            <a:ext cx="1425390" cy="646331"/>
          </a:xfrm>
          <a:prstGeom prst="rect">
            <a:avLst/>
          </a:prstGeom>
          <a:noFill/>
        </p:spPr>
        <p:txBody>
          <a:bodyPr wrap="none">
            <a:spAutoFit/>
          </a:bodyPr>
          <a:lstStyle/>
          <a:p>
            <a:pPr algn="ctr">
              <a:defRPr/>
            </a:pPr>
            <a:r>
              <a:rPr lang="en-US" sz="3600" b="1" spc="50" dirty="0" err="1">
                <a:ln w="12700" cmpd="sng">
                  <a:solidFill>
                    <a:schemeClr val="bg2"/>
                  </a:solidFill>
                  <a:prstDash val="solid"/>
                </a:ln>
                <a:solidFill>
                  <a:srgbClr val="FFFFFF"/>
                </a:solidFill>
                <a:effectLst>
                  <a:glow rad="53100">
                    <a:schemeClr val="accent6">
                      <a:satMod val="180000"/>
                      <a:alpha val="30000"/>
                    </a:schemeClr>
                  </a:glow>
                </a:effectLst>
                <a:latin typeface="Garamond" pitchFamily="18" charset="0"/>
                <a:ea typeface="+mn-ea"/>
              </a:rPr>
              <a:t>Ibrani</a:t>
            </a:r>
            <a:endParaRPr lang="en-US" sz="3600" b="1" spc="50" dirty="0">
              <a:ln w="12700" cmpd="sng">
                <a:solidFill>
                  <a:schemeClr val="bg2"/>
                </a:solidFill>
                <a:prstDash val="solid"/>
              </a:ln>
              <a:solidFill>
                <a:srgbClr val="FFFFFF"/>
              </a:solidFill>
              <a:effectLst>
                <a:glow rad="53100">
                  <a:schemeClr val="accent6">
                    <a:satMod val="180000"/>
                    <a:alpha val="30000"/>
                  </a:schemeClr>
                </a:glow>
              </a:effectLst>
              <a:latin typeface="Garamond" pitchFamily="18" charset="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heel(4)">
                                      <p:cBhvr>
                                        <p:cTn id="7" dur="2000"/>
                                        <p:tgtEl>
                                          <p:spTgt spid="37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7893"/>
                                        </p:tgtEl>
                                        <p:attrNameLst>
                                          <p:attrName>style.visibility</p:attrName>
                                        </p:attrNameLst>
                                      </p:cBhvr>
                                      <p:to>
                                        <p:strVal val="visible"/>
                                      </p:to>
                                    </p:set>
                                    <p:animEffect transition="in" filter="wheel(4)">
                                      <p:cBhvr>
                                        <p:cTn id="12" dur="2000"/>
                                        <p:tgtEl>
                                          <p:spTgt spid="37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582"/>
                                        </p:tgtEl>
                                        <p:attrNameLst>
                                          <p:attrName>style.visibility</p:attrName>
                                        </p:attrNameLst>
                                      </p:cBhvr>
                                      <p:to>
                                        <p:strVal val="visible"/>
                                      </p:to>
                                    </p:set>
                                    <p:animEffect transition="in" filter="checkerboard(across)">
                                      <p:cBhvr>
                                        <p:cTn id="17" dur="500"/>
                                        <p:tgtEl>
                                          <p:spTgt spid="245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584"/>
                                        </p:tgtEl>
                                        <p:attrNameLst>
                                          <p:attrName>style.visibility</p:attrName>
                                        </p:attrNameLst>
                                      </p:cBhvr>
                                      <p:to>
                                        <p:strVal val="visible"/>
                                      </p:to>
                                    </p:set>
                                    <p:animEffect transition="in" filter="checkerboard(across)">
                                      <p:cBhvr>
                                        <p:cTn id="22" dur="500"/>
                                        <p:tgtEl>
                                          <p:spTgt spid="2458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583"/>
                                        </p:tgtEl>
                                        <p:attrNameLst>
                                          <p:attrName>style.visibility</p:attrName>
                                        </p:attrNameLst>
                                      </p:cBhvr>
                                      <p:to>
                                        <p:strVal val="visible"/>
                                      </p:to>
                                    </p:set>
                                    <p:animEffect transition="in" filter="checkerboard(across)">
                                      <p:cBhvr>
                                        <p:cTn id="27" dur="500"/>
                                        <p:tgtEl>
                                          <p:spTgt spid="245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nimBg="1"/>
      <p:bldP spid="37893" grpId="0" animBg="1"/>
      <p:bldP spid="24582" grpId="0" animBg="1"/>
      <p:bldP spid="24583" grpId="0" animBg="1"/>
      <p:bldP spid="2458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Roman Empire"/>
          <p:cNvPicPr>
            <a:picLocks noChangeAspect="1" noChangeArrowheads="1"/>
          </p:cNvPicPr>
          <p:nvPr/>
        </p:nvPicPr>
        <p:blipFill>
          <a:blip r:embed="rId3">
            <a:lum bright="-36000"/>
            <a:extLst>
              <a:ext uri="{28A0092B-C50C-407E-A947-70E740481C1C}">
                <a14:useLocalDpi xmlns:a14="http://schemas.microsoft.com/office/drawing/2010/main" val="0"/>
              </a:ext>
            </a:extLst>
          </a:blip>
          <a:srcRect t="5484" r="5031"/>
          <a:stretch>
            <a:fillRect/>
          </a:stretch>
        </p:blipFill>
        <p:spPr bwMode="auto">
          <a:xfrm>
            <a:off x="0" y="0"/>
            <a:ext cx="98298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Rot="1" noChangeArrowheads="1"/>
          </p:cNvSpPr>
          <p:nvPr>
            <p:ph type="title"/>
          </p:nvPr>
        </p:nvSpPr>
        <p:spPr>
          <a:xfrm>
            <a:off x="914400" y="0"/>
            <a:ext cx="8229600" cy="1143000"/>
          </a:xfrm>
          <a:solidFill>
            <a:schemeClr val="bg2"/>
          </a:solidFill>
          <a:effectLst>
            <a:outerShdw blurRad="63500" dist="35921" dir="2700000" algn="ctr" rotWithShape="0">
              <a:srgbClr val="800080"/>
            </a:outerShdw>
          </a:effectLst>
        </p:spPr>
        <p:txBody>
          <a:bodyPr/>
          <a:lstStyle/>
          <a:p>
            <a:pPr eaLnBrk="1" hangingPunct="1"/>
            <a:r>
              <a:rPr lang="en-US" sz="6000">
                <a:solidFill>
                  <a:schemeClr val="bg2"/>
                </a:solidFill>
                <a:latin typeface="Garamond" charset="0"/>
              </a:rPr>
              <a:t>Social Life</a:t>
            </a:r>
          </a:p>
        </p:txBody>
      </p:sp>
      <p:sp>
        <p:nvSpPr>
          <p:cNvPr id="16387" name="Rectangle 3"/>
          <p:cNvSpPr>
            <a:spLocks noGrp="1" noChangeArrowheads="1"/>
          </p:cNvSpPr>
          <p:nvPr>
            <p:ph type="body" idx="1"/>
          </p:nvPr>
        </p:nvSpPr>
        <p:spPr>
          <a:xfrm>
            <a:off x="1600200" y="2332038"/>
            <a:ext cx="6172200" cy="3535362"/>
          </a:xfrm>
          <a:gradFill rotWithShape="1">
            <a:gsLst>
              <a:gs pos="0">
                <a:schemeClr val="accent1">
                  <a:alpha val="75998"/>
                </a:schemeClr>
              </a:gs>
              <a:gs pos="100000">
                <a:srgbClr val="00475E"/>
              </a:gs>
            </a:gsLst>
            <a:lin ang="5400000" scaled="1"/>
          </a:gradFill>
          <a:effectLst>
            <a:outerShdw blurRad="63500" dist="35921" dir="2700000" algn="ctr" rotWithShape="0">
              <a:srgbClr val="800080"/>
            </a:outerShdw>
          </a:effectLst>
        </p:spPr>
        <p:txBody>
          <a:bodyPr/>
          <a:lstStyle/>
          <a:p>
            <a:pPr eaLnBrk="1" hangingPunct="1">
              <a:lnSpc>
                <a:spcPct val="80000"/>
              </a:lnSpc>
            </a:pPr>
            <a:r>
              <a:rPr lang="en-US" sz="4000">
                <a:latin typeface="Garamond" charset="0"/>
              </a:rPr>
              <a:t>Tingkatan-tingkatan Sosial</a:t>
            </a:r>
          </a:p>
          <a:p>
            <a:pPr eaLnBrk="1" hangingPunct="1">
              <a:lnSpc>
                <a:spcPct val="80000"/>
              </a:lnSpc>
            </a:pPr>
            <a:r>
              <a:rPr lang="en-US" sz="4000">
                <a:latin typeface="Garamond" charset="0"/>
              </a:rPr>
              <a:t>Institusi Sosial Bangsa Romawi</a:t>
            </a:r>
          </a:p>
          <a:p>
            <a:pPr eaLnBrk="1" hangingPunct="1">
              <a:lnSpc>
                <a:spcPct val="80000"/>
              </a:lnSpc>
            </a:pPr>
            <a:r>
              <a:rPr lang="en-US" sz="4000">
                <a:latin typeface="Garamond" charset="0"/>
              </a:rPr>
              <a:t>Kelompok-kelompok</a:t>
            </a:r>
          </a:p>
          <a:p>
            <a:pPr eaLnBrk="1" hangingPunct="1">
              <a:lnSpc>
                <a:spcPct val="80000"/>
              </a:lnSpc>
              <a:buFont typeface="Wingdings" charset="0"/>
              <a:buNone/>
            </a:pPr>
            <a:r>
              <a:rPr lang="en-US" sz="4000">
                <a:latin typeface="Garamond" charset="0"/>
              </a:rPr>
              <a:t>	Suku Bangsa</a:t>
            </a:r>
          </a:p>
          <a:p>
            <a:pPr eaLnBrk="1" hangingPunct="1">
              <a:lnSpc>
                <a:spcPct val="80000"/>
              </a:lnSpc>
            </a:pPr>
            <a:r>
              <a:rPr lang="en-US" sz="4000">
                <a:latin typeface="Garamond" charset="0"/>
              </a:rPr>
              <a:t>Prasangka Rasial</a:t>
            </a:r>
          </a:p>
        </p:txBody>
      </p:sp>
      <p:sp>
        <p:nvSpPr>
          <p:cNvPr id="25605" name="WordArt 5"/>
          <p:cNvSpPr>
            <a:spLocks noChangeArrowheads="1" noChangeShapeType="1" noTextEdit="1"/>
          </p:cNvSpPr>
          <p:nvPr/>
        </p:nvSpPr>
        <p:spPr bwMode="auto">
          <a:xfrm>
            <a:off x="2895600" y="152400"/>
            <a:ext cx="4038600" cy="800100"/>
          </a:xfrm>
          <a:prstGeom prst="rect">
            <a:avLst/>
          </a:prstGeom>
        </p:spPr>
        <p:txBody>
          <a:bodyPr wrap="none" fromWordArt="1">
            <a:prstTxWarp prst="textPlain">
              <a:avLst>
                <a:gd name="adj" fmla="val 50000"/>
              </a:avLst>
            </a:prstTxWarp>
            <a:scene3d>
              <a:camera prst="legacyPerspectiveBottomRight">
                <a:rot lat="0" lon="21239998" rev="0"/>
              </a:camera>
              <a:lightRig rig="legacyHarsh3" dir="l"/>
            </a:scene3d>
            <a:sp3d extrusionH="430200" prstMaterial="legacyMatte">
              <a:extrusionClr>
                <a:srgbClr val="C0C0C0"/>
              </a:extrusionClr>
            </a:sp3d>
          </a:bodyPr>
          <a:lstStyle/>
          <a:p>
            <a:pPr algn="ct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Kehidupan Sosial</a:t>
            </a:r>
          </a:p>
        </p:txBody>
      </p:sp>
      <p:sp>
        <p:nvSpPr>
          <p:cNvPr id="16390" name="AutoShape 6"/>
          <p:cNvSpPr>
            <a:spLocks/>
          </p:cNvSpPr>
          <p:nvPr/>
        </p:nvSpPr>
        <p:spPr bwMode="auto">
          <a:xfrm>
            <a:off x="6248400" y="4114800"/>
            <a:ext cx="457200" cy="1600200"/>
          </a:xfrm>
          <a:prstGeom prst="rightBrace">
            <a:avLst>
              <a:gd name="adj1" fmla="val 26389"/>
              <a:gd name="adj2" fmla="val 50943"/>
            </a:avLst>
          </a:prstGeom>
          <a:noFill/>
          <a:ln w="76200">
            <a:solidFill>
              <a:schemeClr val="tx1"/>
            </a:solidFill>
            <a:round/>
            <a:headEnd/>
            <a:tailEnd/>
          </a:ln>
          <a:effectLst>
            <a:outerShdw dist="35921" dir="2700000" algn="ctr" rotWithShape="0">
              <a:schemeClr val="bg2"/>
            </a:outerShdw>
          </a:effectLst>
        </p:spPr>
        <p:txBody>
          <a:bodyPr wrap="none" anchor="ctr"/>
          <a:lstStyle/>
          <a:p>
            <a:pPr>
              <a:defRPr/>
            </a:pPr>
            <a:endParaRPr lang="en-US">
              <a:latin typeface="Garamond" pitchFamily="18" charset="0"/>
              <a:ea typeface="+mn-ea"/>
            </a:endParaRPr>
          </a:p>
        </p:txBody>
      </p:sp>
      <p:sp>
        <p:nvSpPr>
          <p:cNvPr id="16392" name="Text Box 8"/>
          <p:cNvSpPr txBox="1">
            <a:spLocks noChangeArrowheads="1"/>
          </p:cNvSpPr>
          <p:nvPr/>
        </p:nvSpPr>
        <p:spPr bwMode="auto">
          <a:xfrm>
            <a:off x="6705600" y="4343400"/>
            <a:ext cx="1828800" cy="1187450"/>
          </a:xfrm>
          <a:prstGeom prst="rect">
            <a:avLst/>
          </a:prstGeom>
          <a:noFill/>
          <a:ln w="9525">
            <a:noFill/>
            <a:miter lim="800000"/>
            <a:headEnd/>
            <a:tailEnd/>
          </a:ln>
          <a:effectLst>
            <a:outerShdw dist="35921" dir="2700000" algn="ctr" rotWithShape="0">
              <a:schemeClr val="bg2"/>
            </a:outerShdw>
          </a:effectLst>
        </p:spPr>
        <p:txBody>
          <a:bodyPr>
            <a:spAutoFit/>
          </a:bodyPr>
          <a:lstStyle/>
          <a:p>
            <a:pPr>
              <a:defRPr/>
            </a:pPr>
            <a:r>
              <a:rPr lang="en-US" sz="2400" b="1" dirty="0" err="1">
                <a:latin typeface="Garamond" pitchFamily="18" charset="0"/>
                <a:ea typeface="+mn-ea"/>
              </a:rPr>
              <a:t>Tingkatan</a:t>
            </a:r>
            <a:r>
              <a:rPr lang="en-US" sz="2400" b="1" dirty="0">
                <a:latin typeface="Garamond" pitchFamily="18" charset="0"/>
                <a:ea typeface="+mn-ea"/>
              </a:rPr>
              <a:t> </a:t>
            </a:r>
            <a:r>
              <a:rPr lang="en-US" sz="2400" b="1" dirty="0" err="1">
                <a:latin typeface="Garamond" pitchFamily="18" charset="0"/>
                <a:ea typeface="+mn-ea"/>
              </a:rPr>
              <a:t>Sosial</a:t>
            </a:r>
            <a:r>
              <a:rPr lang="en-US" sz="2400" b="1" dirty="0">
                <a:latin typeface="Garamond" pitchFamily="18" charset="0"/>
                <a:ea typeface="+mn-ea"/>
              </a:rPr>
              <a:t> </a:t>
            </a:r>
            <a:r>
              <a:rPr lang="en-US" sz="2400" b="1" dirty="0" err="1">
                <a:latin typeface="Garamond" pitchFamily="18" charset="0"/>
                <a:ea typeface="+mn-ea"/>
              </a:rPr>
              <a:t>Berikutnya</a:t>
            </a:r>
            <a:endParaRPr lang="en-US" sz="2400" b="1" dirty="0">
              <a:latin typeface="Garamond" pitchFamily="18" charset="0"/>
              <a:ea typeface="+mn-ea"/>
            </a:endParaRPr>
          </a:p>
        </p:txBody>
      </p:sp>
      <p:sp>
        <p:nvSpPr>
          <p:cNvPr id="16393" name="Text Box 9"/>
          <p:cNvSpPr txBox="1">
            <a:spLocks noChangeArrowheads="1"/>
          </p:cNvSpPr>
          <p:nvPr/>
        </p:nvSpPr>
        <p:spPr bwMode="auto">
          <a:xfrm>
            <a:off x="8610600" y="17463"/>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endParaRPr lang="en-US" b="1">
              <a:latin typeface="Arial" charset="0"/>
              <a:ea typeface="+mn-ea"/>
            </a:endParaRPr>
          </a:p>
        </p:txBody>
      </p:sp>
      <p:sp>
        <p:nvSpPr>
          <p:cNvPr id="11" name="TextBox 10"/>
          <p:cNvSpPr txBox="1"/>
          <p:nvPr/>
        </p:nvSpPr>
        <p:spPr>
          <a:xfrm>
            <a:off x="228601" y="311150"/>
            <a:ext cx="800219" cy="6096000"/>
          </a:xfrm>
          <a:prstGeom prst="rect">
            <a:avLst/>
          </a:prstGeom>
          <a:solidFill>
            <a:schemeClr val="accent6">
              <a:lumMod val="75000"/>
            </a:schemeClr>
          </a:solidFill>
        </p:spPr>
        <p:txBody>
          <a:bodyPr vert="vert270">
            <a:spAutoFit/>
          </a:bodyPr>
          <a:lstStyle/>
          <a:p>
            <a:pPr algn="ctr">
              <a:defRPr/>
            </a:pPr>
            <a:r>
              <a:rPr lang="en-US" sz="4000" b="1" dirty="0" err="1">
                <a:solidFill>
                  <a:schemeClr val="bg2"/>
                </a:solidFill>
                <a:latin typeface="Garamond" pitchFamily="18" charset="0"/>
                <a:ea typeface="+mn-ea"/>
              </a:rPr>
              <a:t>TUJUAN</a:t>
            </a:r>
            <a:r>
              <a:rPr lang="en-US" sz="4000" b="1" dirty="0">
                <a:solidFill>
                  <a:schemeClr val="bg2"/>
                </a:solidFill>
                <a:latin typeface="Garamond" pitchFamily="18" charset="0"/>
                <a:ea typeface="+mn-ea"/>
              </a:rPr>
              <a:t>: ROMA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bg/>
                                          </p:spTgt>
                                        </p:tgtEl>
                                        <p:attrNameLst>
                                          <p:attrName>style.visibility</p:attrName>
                                        </p:attrNameLst>
                                      </p:cBhvr>
                                      <p:to>
                                        <p:strVal val="visible"/>
                                      </p:to>
                                    </p:set>
                                    <p:animEffect transition="in" filter="checkerboard(across)">
                                      <p:cBhvr>
                                        <p:cTn id="7" dur="500"/>
                                        <p:tgtEl>
                                          <p:spTgt spid="16387">
                                            <p:bg/>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387">
                                            <p:txEl>
                                              <p:pRg st="0" end="0"/>
                                            </p:txEl>
                                          </p:spTgt>
                                        </p:tgtEl>
                                        <p:attrNameLst>
                                          <p:attrName>style.visibility</p:attrName>
                                        </p:attrNameLst>
                                      </p:cBhvr>
                                      <p:to>
                                        <p:strVal val="visible"/>
                                      </p:to>
                                    </p:set>
                                    <p:animEffect transition="in" filter="checkerboard(across)">
                                      <p:cBhvr>
                                        <p:cTn id="10" dur="500"/>
                                        <p:tgtEl>
                                          <p:spTgt spid="1638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animEffect transition="in" filter="checkerboard(across)">
                                      <p:cBhvr>
                                        <p:cTn id="15" dur="500"/>
                                        <p:tgtEl>
                                          <p:spTgt spid="1638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16387">
                                            <p:txEl>
                                              <p:pRg st="2" end="2"/>
                                            </p:txEl>
                                          </p:spTgt>
                                        </p:tgtEl>
                                        <p:attrNameLst>
                                          <p:attrName>style.visibility</p:attrName>
                                        </p:attrNameLst>
                                      </p:cBhvr>
                                      <p:to>
                                        <p:strVal val="visible"/>
                                      </p:to>
                                    </p:set>
                                    <p:animEffect transition="in" filter="checkerboard(across)">
                                      <p:cBhvr>
                                        <p:cTn id="20" dur="500"/>
                                        <p:tgtEl>
                                          <p:spTgt spid="16387">
                                            <p:txEl>
                                              <p:pRg st="2" end="2"/>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16387">
                                            <p:txEl>
                                              <p:pRg st="3" end="3"/>
                                            </p:txEl>
                                          </p:spTgt>
                                        </p:tgtEl>
                                        <p:attrNameLst>
                                          <p:attrName>style.visibility</p:attrName>
                                        </p:attrNameLst>
                                      </p:cBhvr>
                                      <p:to>
                                        <p:strVal val="visible"/>
                                      </p:to>
                                    </p:set>
                                    <p:animEffect transition="in" filter="checkerboard(across)">
                                      <p:cBhvr>
                                        <p:cTn id="23" dur="500"/>
                                        <p:tgtEl>
                                          <p:spTgt spid="16387">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6387">
                                            <p:txEl>
                                              <p:pRg st="4" end="4"/>
                                            </p:txEl>
                                          </p:spTgt>
                                        </p:tgtEl>
                                        <p:attrNameLst>
                                          <p:attrName>style.visibility</p:attrName>
                                        </p:attrNameLst>
                                      </p:cBhvr>
                                      <p:to>
                                        <p:strVal val="visible"/>
                                      </p:to>
                                    </p:set>
                                    <p:animEffect transition="in" filter="checkerboard(across)">
                                      <p:cBhvr>
                                        <p:cTn id="28" dur="500"/>
                                        <p:tgtEl>
                                          <p:spTgt spid="16387">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6392"/>
                                        </p:tgtEl>
                                        <p:attrNameLst>
                                          <p:attrName>style.visibility</p:attrName>
                                        </p:attrNameLst>
                                      </p:cBhvr>
                                      <p:to>
                                        <p:strVal val="visible"/>
                                      </p:to>
                                    </p:set>
                                    <p:animEffect transition="in" filter="diamond(in)">
                                      <p:cBhvr>
                                        <p:cTn id="33" dur="2000"/>
                                        <p:tgtEl>
                                          <p:spTgt spid="16392"/>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6390"/>
                                        </p:tgtEl>
                                        <p:attrNameLst>
                                          <p:attrName>style.visibility</p:attrName>
                                        </p:attrNameLst>
                                      </p:cBhvr>
                                      <p:to>
                                        <p:strVal val="visible"/>
                                      </p:to>
                                    </p:set>
                                    <p:animEffect transition="in" filter="diamond(in)">
                                      <p:cBhvr>
                                        <p:cTn id="36" dur="2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animBg="1"/>
      <p:bldP spid="16390" grpId="0" animBg="1"/>
      <p:bldP spid="163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0" y="274638"/>
            <a:ext cx="9144000" cy="1143000"/>
          </a:xfrm>
        </p:spPr>
        <p:txBody>
          <a:bodyPr/>
          <a:lstStyle/>
          <a:p>
            <a:pPr eaLnBrk="1" hangingPunct="1"/>
            <a:r>
              <a:rPr lang="en-US" sz="4000">
                <a:latin typeface="Garamond" charset="0"/>
              </a:rPr>
              <a:t>Empat Tingkatan Sosial Bangsa Romawi</a:t>
            </a:r>
          </a:p>
        </p:txBody>
      </p:sp>
      <p:sp>
        <p:nvSpPr>
          <p:cNvPr id="41987" name="Rectangle 3"/>
          <p:cNvSpPr>
            <a:spLocks noGrp="1" noChangeArrowheads="1"/>
          </p:cNvSpPr>
          <p:nvPr>
            <p:ph type="body" idx="1"/>
          </p:nvPr>
        </p:nvSpPr>
        <p:spPr>
          <a:xfrm>
            <a:off x="3962400" y="1752600"/>
            <a:ext cx="5410200" cy="609600"/>
          </a:xfrm>
        </p:spPr>
        <p:txBody>
          <a:bodyPr/>
          <a:lstStyle/>
          <a:p>
            <a:pPr eaLnBrk="1" hangingPunct="1"/>
            <a:r>
              <a:rPr lang="en-US" sz="3600" b="1">
                <a:latin typeface="Garamond" charset="0"/>
              </a:rPr>
              <a:t>Bangsawan</a:t>
            </a:r>
          </a:p>
        </p:txBody>
      </p:sp>
      <p:pic>
        <p:nvPicPr>
          <p:cNvPr id="26628" name="Picture 4" descr="Coins"/>
          <p:cNvPicPr>
            <a:picLocks noChangeAspect="1" noChangeArrowheads="1"/>
          </p:cNvPicPr>
          <p:nvPr/>
        </p:nvPicPr>
        <p:blipFill>
          <a:blip r:embed="rId3">
            <a:extLst>
              <a:ext uri="{28A0092B-C50C-407E-A947-70E740481C1C}">
                <a14:useLocalDpi xmlns:a14="http://schemas.microsoft.com/office/drawing/2010/main" val="0"/>
              </a:ext>
            </a:extLst>
          </a:blip>
          <a:srcRect l="27377" t="81372" r="62357" b="3128"/>
          <a:stretch>
            <a:fillRect/>
          </a:stretch>
        </p:blipFill>
        <p:spPr bwMode="auto">
          <a:xfrm>
            <a:off x="457200" y="19050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Coins"/>
          <p:cNvPicPr>
            <a:picLocks noChangeAspect="1" noChangeArrowheads="1"/>
          </p:cNvPicPr>
          <p:nvPr/>
        </p:nvPicPr>
        <p:blipFill>
          <a:blip r:embed="rId3">
            <a:extLst>
              <a:ext uri="{28A0092B-C50C-407E-A947-70E740481C1C}">
                <a14:useLocalDpi xmlns:a14="http://schemas.microsoft.com/office/drawing/2010/main" val="0"/>
              </a:ext>
            </a:extLst>
          </a:blip>
          <a:srcRect l="89662" t="81372" b="3128"/>
          <a:stretch>
            <a:fillRect/>
          </a:stretch>
        </p:blipFill>
        <p:spPr bwMode="auto">
          <a:xfrm>
            <a:off x="1676400" y="4495800"/>
            <a:ext cx="11509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Coins"/>
          <p:cNvPicPr>
            <a:picLocks noChangeAspect="1" noChangeArrowheads="1"/>
          </p:cNvPicPr>
          <p:nvPr/>
        </p:nvPicPr>
        <p:blipFill>
          <a:blip r:embed="rId3">
            <a:extLst>
              <a:ext uri="{28A0092B-C50C-407E-A947-70E740481C1C}">
                <a14:useLocalDpi xmlns:a14="http://schemas.microsoft.com/office/drawing/2010/main" val="0"/>
              </a:ext>
            </a:extLst>
          </a:blip>
          <a:srcRect l="37643" t="81372" r="52774" b="3128"/>
          <a:stretch>
            <a:fillRect/>
          </a:stretch>
        </p:blipFill>
        <p:spPr bwMode="auto">
          <a:xfrm>
            <a:off x="228600" y="3352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Coins"/>
          <p:cNvPicPr>
            <a:picLocks noChangeAspect="1" noChangeArrowheads="1"/>
          </p:cNvPicPr>
          <p:nvPr/>
        </p:nvPicPr>
        <p:blipFill>
          <a:blip r:embed="rId3">
            <a:extLst>
              <a:ext uri="{28A0092B-C50C-407E-A947-70E740481C1C}">
                <a14:useLocalDpi xmlns:a14="http://schemas.microsoft.com/office/drawing/2010/main" val="0"/>
              </a:ext>
            </a:extLst>
          </a:blip>
          <a:srcRect l="62283" t="81372" r="28819" b="3128"/>
          <a:stretch>
            <a:fillRect/>
          </a:stretch>
        </p:blipFill>
        <p:spPr bwMode="auto">
          <a:xfrm>
            <a:off x="152400" y="4648200"/>
            <a:ext cx="990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Coins"/>
          <p:cNvPicPr>
            <a:picLocks noChangeAspect="1" noChangeArrowheads="1"/>
          </p:cNvPicPr>
          <p:nvPr/>
        </p:nvPicPr>
        <p:blipFill>
          <a:blip r:embed="rId3">
            <a:extLst>
              <a:ext uri="{28A0092B-C50C-407E-A947-70E740481C1C}">
                <a14:useLocalDpi xmlns:a14="http://schemas.microsoft.com/office/drawing/2010/main" val="0"/>
              </a:ext>
            </a:extLst>
          </a:blip>
          <a:srcRect l="52017" t="81372" r="37717" b="3128"/>
          <a:stretch>
            <a:fillRect/>
          </a:stretch>
        </p:blipFill>
        <p:spPr bwMode="auto">
          <a:xfrm>
            <a:off x="1219200" y="30480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descr="Coins"/>
          <p:cNvPicPr>
            <a:picLocks noChangeAspect="1" noChangeArrowheads="1"/>
          </p:cNvPicPr>
          <p:nvPr/>
        </p:nvPicPr>
        <p:blipFill>
          <a:blip r:embed="rId3">
            <a:extLst>
              <a:ext uri="{28A0092B-C50C-407E-A947-70E740481C1C}">
                <a14:useLocalDpi xmlns:a14="http://schemas.microsoft.com/office/drawing/2010/main" val="0"/>
              </a:ext>
            </a:extLst>
          </a:blip>
          <a:srcRect l="79395" t="81372" r="11023" b="3128"/>
          <a:stretch>
            <a:fillRect/>
          </a:stretch>
        </p:blipFill>
        <p:spPr bwMode="auto">
          <a:xfrm>
            <a:off x="2133600" y="19812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descr="Coins"/>
          <p:cNvPicPr>
            <a:picLocks noChangeAspect="1" noChangeArrowheads="1"/>
          </p:cNvPicPr>
          <p:nvPr/>
        </p:nvPicPr>
        <p:blipFill>
          <a:blip r:embed="rId3">
            <a:extLst>
              <a:ext uri="{28A0092B-C50C-407E-A947-70E740481C1C}">
                <a14:useLocalDpi xmlns:a14="http://schemas.microsoft.com/office/drawing/2010/main" val="0"/>
              </a:ext>
            </a:extLst>
          </a:blip>
          <a:srcRect l="70497" t="81372" r="19920" b="3128"/>
          <a:stretch>
            <a:fillRect/>
          </a:stretch>
        </p:blipFill>
        <p:spPr bwMode="auto">
          <a:xfrm>
            <a:off x="1066800" y="5638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Rectangle 11"/>
          <p:cNvSpPr>
            <a:spLocks noChangeArrowheads="1"/>
          </p:cNvSpPr>
          <p:nvPr/>
        </p:nvSpPr>
        <p:spPr bwMode="auto">
          <a:xfrm>
            <a:off x="3962400" y="30734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600" b="1">
                <a:effectLst>
                  <a:outerShdw blurRad="38100" dist="38100" dir="2700000" algn="tl">
                    <a:srgbClr val="000000"/>
                  </a:outerShdw>
                </a:effectLst>
              </a:rPr>
              <a:t>Kaum Buruh</a:t>
            </a:r>
          </a:p>
        </p:txBody>
      </p:sp>
      <p:sp>
        <p:nvSpPr>
          <p:cNvPr id="41996" name="Rectangle 12"/>
          <p:cNvSpPr>
            <a:spLocks noChangeArrowheads="1"/>
          </p:cNvSpPr>
          <p:nvPr/>
        </p:nvSpPr>
        <p:spPr bwMode="auto">
          <a:xfrm>
            <a:off x="3962400" y="42418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600" b="1">
                <a:effectLst>
                  <a:outerShdw blurRad="38100" dist="38100" dir="2700000" algn="tl">
                    <a:srgbClr val="000000"/>
                  </a:outerShdw>
                </a:effectLst>
              </a:rPr>
              <a:t>Orang Bebas</a:t>
            </a:r>
          </a:p>
        </p:txBody>
      </p:sp>
      <p:sp>
        <p:nvSpPr>
          <p:cNvPr id="41997" name="Rectangle 13"/>
          <p:cNvSpPr>
            <a:spLocks noChangeArrowheads="1"/>
          </p:cNvSpPr>
          <p:nvPr/>
        </p:nvSpPr>
        <p:spPr bwMode="auto">
          <a:xfrm>
            <a:off x="3962400" y="54102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600" b="1">
                <a:effectLst>
                  <a:outerShdw blurRad="38100" dist="38100" dir="2700000" algn="tl">
                    <a:srgbClr val="000000"/>
                  </a:outerShdw>
                </a:effectLst>
              </a:rPr>
              <a:t>Budak</a:t>
            </a:r>
          </a:p>
        </p:txBody>
      </p:sp>
      <p:sp>
        <p:nvSpPr>
          <p:cNvPr id="26638" name="AutoShape 14"/>
          <p:cNvSpPr>
            <a:spLocks noChangeArrowheads="1"/>
          </p:cNvSpPr>
          <p:nvPr/>
        </p:nvSpPr>
        <p:spPr bwMode="auto">
          <a:xfrm rot="5400000">
            <a:off x="4724400" y="25146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6639" name="AutoShape 15"/>
          <p:cNvSpPr>
            <a:spLocks noChangeArrowheads="1"/>
          </p:cNvSpPr>
          <p:nvPr/>
        </p:nvSpPr>
        <p:spPr bwMode="auto">
          <a:xfrm rot="5400000">
            <a:off x="4724400" y="36957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6640" name="AutoShape 16"/>
          <p:cNvSpPr>
            <a:spLocks noChangeArrowheads="1"/>
          </p:cNvSpPr>
          <p:nvPr/>
        </p:nvSpPr>
        <p:spPr bwMode="auto">
          <a:xfrm rot="5400000">
            <a:off x="4724400" y="48768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2001" name="Text Box 17"/>
          <p:cNvSpPr txBox="1">
            <a:spLocks noChangeArrowheads="1"/>
          </p:cNvSpPr>
          <p:nvPr/>
        </p:nvSpPr>
        <p:spPr bwMode="auto">
          <a:xfrm>
            <a:off x="8610600" y="17463"/>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endParaRPr lang="en-US" b="1">
              <a:latin typeface="Arial" charset="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72707" name="Text Box 1027"/>
          <p:cNvSpPr txBox="1">
            <a:spLocks noChangeArrowheads="1"/>
          </p:cNvSpPr>
          <p:nvPr/>
        </p:nvSpPr>
        <p:spPr bwMode="auto">
          <a:xfrm>
            <a:off x="304800" y="306388"/>
            <a:ext cx="8686800" cy="6243637"/>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spcBef>
                <a:spcPct val="50000"/>
              </a:spcBef>
            </a:pPr>
            <a:r>
              <a:rPr lang="en-US" sz="4000" b="1">
                <a:solidFill>
                  <a:schemeClr val="bg1"/>
                </a:solidFill>
                <a:latin typeface="Times New Roman" charset="0"/>
                <a:cs typeface="Times New Roman" charset="0"/>
              </a:rPr>
              <a:t>ULASAN: Periode antara PL dan PB</a:t>
            </a:r>
          </a:p>
          <a:p>
            <a:pPr eaLnBrk="1" hangingPunct="1">
              <a:lnSpc>
                <a:spcPct val="90000"/>
              </a:lnSpc>
              <a:spcBef>
                <a:spcPct val="50000"/>
              </a:spcBef>
              <a:buFontTx/>
              <a:buAutoNum type="arabicPeriod"/>
            </a:pPr>
            <a:r>
              <a:rPr lang="en-US" sz="3600" b="1">
                <a:solidFill>
                  <a:schemeClr val="bg1"/>
                </a:solidFill>
                <a:latin typeface="Times New Roman" charset="0"/>
              </a:rPr>
              <a:t>Periode ini disebut juga sebagai masa </a:t>
            </a:r>
            <a:r>
              <a:rPr lang="ja-JP" altLang="en-US" sz="3600" b="1">
                <a:solidFill>
                  <a:schemeClr val="bg1"/>
                </a:solidFill>
                <a:latin typeface="Times New Roman" charset="0"/>
              </a:rPr>
              <a:t>“</a:t>
            </a:r>
            <a:r>
              <a:rPr lang="en-US" sz="3600" b="1">
                <a:solidFill>
                  <a:schemeClr val="bg1"/>
                </a:solidFill>
                <a:latin typeface="Times New Roman" charset="0"/>
              </a:rPr>
              <a:t>_____</a:t>
            </a:r>
            <a:r>
              <a:rPr lang="ja-JP" altLang="en-US" sz="3600" b="1">
                <a:solidFill>
                  <a:schemeClr val="bg1"/>
                </a:solidFill>
                <a:latin typeface="Times New Roman" charset="0"/>
              </a:rPr>
              <a:t>”</a:t>
            </a:r>
            <a:r>
              <a:rPr lang="en-US" sz="3600" b="1">
                <a:solidFill>
                  <a:schemeClr val="bg1"/>
                </a:solidFill>
                <a:latin typeface="Times New Roman" charset="0"/>
              </a:rPr>
              <a:t>.</a:t>
            </a:r>
          </a:p>
          <a:p>
            <a:pPr eaLnBrk="1" hangingPunct="1">
              <a:lnSpc>
                <a:spcPct val="90000"/>
              </a:lnSpc>
              <a:spcBef>
                <a:spcPct val="50000"/>
              </a:spcBef>
              <a:buFontTx/>
              <a:buAutoNum type="arabicPeriod"/>
            </a:pPr>
            <a:r>
              <a:rPr lang="en-US" sz="3600" b="1">
                <a:solidFill>
                  <a:schemeClr val="bg1"/>
                </a:solidFill>
                <a:latin typeface="Times New Roman" charset="0"/>
              </a:rPr>
              <a:t>Sebuah keluarga yang terkemuka pada  periode ini adalah keluarga _______ atau </a:t>
            </a:r>
            <a:r>
              <a:rPr lang="en-US" sz="3600" b="1" u="sng">
                <a:solidFill>
                  <a:schemeClr val="bg1"/>
                </a:solidFill>
                <a:latin typeface="Times New Roman" charset="0"/>
              </a:rPr>
              <a:t>__________</a:t>
            </a:r>
            <a:r>
              <a:rPr lang="en-US" sz="3600" b="1">
                <a:solidFill>
                  <a:schemeClr val="bg1"/>
                </a:solidFill>
                <a:latin typeface="Times New Roman" charset="0"/>
              </a:rPr>
              <a:t>.</a:t>
            </a:r>
            <a:r>
              <a:rPr lang="en-US" sz="3600">
                <a:latin typeface="Times New Roman" charset="0"/>
              </a:rPr>
              <a:t> </a:t>
            </a:r>
          </a:p>
          <a:p>
            <a:pPr eaLnBrk="1" hangingPunct="1">
              <a:lnSpc>
                <a:spcPct val="90000"/>
              </a:lnSpc>
              <a:spcBef>
                <a:spcPct val="50000"/>
              </a:spcBef>
              <a:buFontTx/>
              <a:buAutoNum type="arabicPeriod"/>
            </a:pPr>
            <a:r>
              <a:rPr lang="en-US" sz="3600" b="1">
                <a:solidFill>
                  <a:schemeClr val="bg1"/>
                </a:solidFill>
                <a:latin typeface="Times New Roman" charset="0"/>
              </a:rPr>
              <a:t>Tantangan duniawi terbesar berasal dari budaya ________.</a:t>
            </a:r>
            <a:endParaRPr lang="en-US" sz="3600" b="1">
              <a:solidFill>
                <a:schemeClr val="bg1"/>
              </a:solidFill>
              <a:latin typeface="Times New Roman" charset="0"/>
              <a:cs typeface="Times New Roman" charset="0"/>
            </a:endParaRPr>
          </a:p>
          <a:p>
            <a:pPr eaLnBrk="1" hangingPunct="1">
              <a:lnSpc>
                <a:spcPct val="90000"/>
              </a:lnSpc>
              <a:spcBef>
                <a:spcPct val="50000"/>
              </a:spcBef>
              <a:buFontTx/>
              <a:buAutoNum type="arabicPeriod"/>
            </a:pPr>
            <a:r>
              <a:rPr lang="en-US" sz="3600" b="1">
                <a:solidFill>
                  <a:schemeClr val="bg1"/>
                </a:solidFill>
                <a:latin typeface="Times New Roman" charset="0"/>
                <a:cs typeface="Times New Roman" charset="0"/>
              </a:rPr>
              <a:t>B  S  </a:t>
            </a:r>
            <a:r>
              <a:rPr lang="ja-JP" altLang="en-US" sz="3600" b="1">
                <a:solidFill>
                  <a:schemeClr val="bg1"/>
                </a:solidFill>
                <a:latin typeface="Times New Roman" charset="0"/>
                <a:cs typeface="Times New Roman" charset="0"/>
              </a:rPr>
              <a:t>“</a:t>
            </a:r>
            <a:r>
              <a:rPr lang="en-US" sz="3600" b="1">
                <a:solidFill>
                  <a:schemeClr val="bg1"/>
                </a:solidFill>
                <a:latin typeface="Times New Roman" charset="0"/>
                <a:cs typeface="Times New Roman" charset="0"/>
              </a:rPr>
              <a:t>Sinagoge</a:t>
            </a:r>
            <a:r>
              <a:rPr lang="ja-JP" altLang="en-US" sz="3600" b="1">
                <a:solidFill>
                  <a:schemeClr val="bg1"/>
                </a:solidFill>
                <a:latin typeface="Times New Roman" charset="0"/>
                <a:cs typeface="Times New Roman" charset="0"/>
              </a:rPr>
              <a:t>”</a:t>
            </a:r>
            <a:r>
              <a:rPr lang="en-US" sz="3600" b="1">
                <a:solidFill>
                  <a:schemeClr val="bg1"/>
                </a:solidFill>
                <a:latin typeface="Times New Roman" charset="0"/>
                <a:cs typeface="Times New Roman" charset="0"/>
              </a:rPr>
              <a:t> adalah nama lain untuk Bait Allah.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914400" y="228600"/>
            <a:ext cx="4038600" cy="6858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r>
              <a:rPr lang="en-US" sz="4000">
                <a:latin typeface="Garamond" charset="0"/>
              </a:rPr>
              <a:t>Tingkatan Sosial</a:t>
            </a:r>
          </a:p>
        </p:txBody>
      </p:sp>
      <p:pic>
        <p:nvPicPr>
          <p:cNvPr id="47112" name="Picture 8" descr="Sen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0" y="1752600"/>
            <a:ext cx="2159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descr="Vi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066800"/>
            <a:ext cx="7315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body" idx="1"/>
          </p:nvPr>
        </p:nvSpPr>
        <p:spPr>
          <a:xfrm>
            <a:off x="5638800" y="457200"/>
            <a:ext cx="3276600" cy="1295400"/>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r>
              <a:rPr lang="en-US" sz="3600" b="1">
                <a:solidFill>
                  <a:schemeClr val="hlink"/>
                </a:solidFill>
                <a:latin typeface="Garamond" charset="0"/>
              </a:rPr>
              <a:t>Bangsawan</a:t>
            </a:r>
          </a:p>
        </p:txBody>
      </p:sp>
      <p:sp>
        <p:nvSpPr>
          <p:cNvPr id="47113" name="Text Box 9"/>
          <p:cNvSpPr txBox="1">
            <a:spLocks noChangeArrowheads="1"/>
          </p:cNvSpPr>
          <p:nvPr/>
        </p:nvSpPr>
        <p:spPr bwMode="auto">
          <a:xfrm>
            <a:off x="8610600" y="17463"/>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endParaRPr lang="en-US" b="1">
              <a:latin typeface="Arial" charset="0"/>
              <a:ea typeface="+mn-ea"/>
            </a:endParaRPr>
          </a:p>
        </p:txBody>
      </p:sp>
      <p:sp>
        <p:nvSpPr>
          <p:cNvPr id="27655" name="TextBox 8"/>
          <p:cNvSpPr txBox="1">
            <a:spLocks noChangeArrowheads="1"/>
          </p:cNvSpPr>
          <p:nvPr/>
        </p:nvSpPr>
        <p:spPr bwMode="auto">
          <a:xfrm>
            <a:off x="3048000" y="1524000"/>
            <a:ext cx="1066800"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000" b="1">
                <a:solidFill>
                  <a:schemeClr val="bg2"/>
                </a:solidFill>
              </a:rPr>
              <a:t>Menara Kecil</a:t>
            </a:r>
          </a:p>
        </p:txBody>
      </p:sp>
      <p:sp>
        <p:nvSpPr>
          <p:cNvPr id="27656" name="TextBox 9"/>
          <p:cNvSpPr txBox="1">
            <a:spLocks noChangeArrowheads="1"/>
          </p:cNvSpPr>
          <p:nvPr/>
        </p:nvSpPr>
        <p:spPr bwMode="auto">
          <a:xfrm>
            <a:off x="5410200" y="1885950"/>
            <a:ext cx="16764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000" b="1">
                <a:solidFill>
                  <a:schemeClr val="bg2"/>
                </a:solidFill>
              </a:rPr>
              <a:t>Kamar Tidur</a:t>
            </a:r>
          </a:p>
        </p:txBody>
      </p:sp>
      <p:sp>
        <p:nvSpPr>
          <p:cNvPr id="27657" name="TextBox 10"/>
          <p:cNvSpPr txBox="1">
            <a:spLocks noChangeArrowheads="1"/>
          </p:cNvSpPr>
          <p:nvPr/>
        </p:nvSpPr>
        <p:spPr bwMode="auto">
          <a:xfrm>
            <a:off x="5867400" y="2286000"/>
            <a:ext cx="12954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000" b="1">
                <a:solidFill>
                  <a:schemeClr val="bg2"/>
                </a:solidFill>
              </a:rPr>
              <a:t>Gudang</a:t>
            </a:r>
          </a:p>
        </p:txBody>
      </p:sp>
      <p:sp>
        <p:nvSpPr>
          <p:cNvPr id="27658" name="TextBox 11"/>
          <p:cNvSpPr txBox="1">
            <a:spLocks noChangeArrowheads="1"/>
          </p:cNvSpPr>
          <p:nvPr/>
        </p:nvSpPr>
        <p:spPr bwMode="auto">
          <a:xfrm>
            <a:off x="6248400" y="2724150"/>
            <a:ext cx="10668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000" b="1">
                <a:solidFill>
                  <a:schemeClr val="bg2"/>
                </a:solidFill>
              </a:rPr>
              <a:t>Taman</a:t>
            </a:r>
          </a:p>
        </p:txBody>
      </p:sp>
      <p:sp>
        <p:nvSpPr>
          <p:cNvPr id="27659" name="TextBox 12"/>
          <p:cNvSpPr txBox="1">
            <a:spLocks noChangeArrowheads="1"/>
          </p:cNvSpPr>
          <p:nvPr/>
        </p:nvSpPr>
        <p:spPr bwMode="auto">
          <a:xfrm>
            <a:off x="4267200" y="6400800"/>
            <a:ext cx="21336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000" b="1">
                <a:solidFill>
                  <a:schemeClr val="bg2"/>
                </a:solidFill>
              </a:rPr>
              <a:t>Halaman Utama</a:t>
            </a:r>
          </a:p>
        </p:txBody>
      </p:sp>
      <p:sp>
        <p:nvSpPr>
          <p:cNvPr id="27660" name="TextBox 13"/>
          <p:cNvSpPr txBox="1">
            <a:spLocks noChangeArrowheads="1"/>
          </p:cNvSpPr>
          <p:nvPr/>
        </p:nvSpPr>
        <p:spPr bwMode="auto">
          <a:xfrm>
            <a:off x="2819400" y="6156325"/>
            <a:ext cx="990600"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000" b="1">
                <a:solidFill>
                  <a:schemeClr val="bg2"/>
                </a:solidFill>
              </a:rPr>
              <a:t>Ruang Tamu</a:t>
            </a:r>
          </a:p>
        </p:txBody>
      </p:sp>
      <p:sp>
        <p:nvSpPr>
          <p:cNvPr id="27661" name="TextBox 14"/>
          <p:cNvSpPr txBox="1">
            <a:spLocks noChangeArrowheads="1"/>
          </p:cNvSpPr>
          <p:nvPr/>
        </p:nvSpPr>
        <p:spPr bwMode="auto">
          <a:xfrm>
            <a:off x="1447800" y="6076950"/>
            <a:ext cx="9144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000" b="1">
                <a:solidFill>
                  <a:schemeClr val="bg2"/>
                </a:solidFill>
              </a:rPr>
              <a:t>Pantai</a:t>
            </a:r>
          </a:p>
        </p:txBody>
      </p:sp>
      <p:sp>
        <p:nvSpPr>
          <p:cNvPr id="27662" name="TextBox 15"/>
          <p:cNvSpPr txBox="1">
            <a:spLocks noChangeArrowheads="1"/>
          </p:cNvSpPr>
          <p:nvPr/>
        </p:nvSpPr>
        <p:spPr bwMode="auto">
          <a:xfrm>
            <a:off x="304800" y="5638800"/>
            <a:ext cx="990600"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000" b="1">
                <a:solidFill>
                  <a:schemeClr val="bg2"/>
                </a:solidFill>
              </a:rPr>
              <a:t>Ruang Makan</a:t>
            </a:r>
          </a:p>
        </p:txBody>
      </p:sp>
      <p:sp>
        <p:nvSpPr>
          <p:cNvPr id="27663" name="TextBox 16"/>
          <p:cNvSpPr txBox="1">
            <a:spLocks noChangeArrowheads="1"/>
          </p:cNvSpPr>
          <p:nvPr/>
        </p:nvSpPr>
        <p:spPr bwMode="auto">
          <a:xfrm>
            <a:off x="533400" y="2590800"/>
            <a:ext cx="990600"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000" b="1">
                <a:solidFill>
                  <a:schemeClr val="bg2"/>
                </a:solidFill>
              </a:rPr>
              <a:t>Ruang</a:t>
            </a:r>
          </a:p>
          <a:p>
            <a:pPr algn="ctr"/>
            <a:r>
              <a:rPr lang="en-US" sz="2000" b="1">
                <a:solidFill>
                  <a:schemeClr val="bg2"/>
                </a:solidFill>
              </a:rPr>
              <a:t>Pijat</a:t>
            </a:r>
          </a:p>
        </p:txBody>
      </p:sp>
      <p:sp>
        <p:nvSpPr>
          <p:cNvPr id="27664" name="TextBox 17"/>
          <p:cNvSpPr txBox="1">
            <a:spLocks noChangeArrowheads="1"/>
          </p:cNvSpPr>
          <p:nvPr/>
        </p:nvSpPr>
        <p:spPr bwMode="auto">
          <a:xfrm>
            <a:off x="304800" y="1905000"/>
            <a:ext cx="16764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000" b="1">
                <a:solidFill>
                  <a:schemeClr val="bg2"/>
                </a:solidFill>
              </a:rPr>
              <a:t>Kamar Mandi</a:t>
            </a:r>
          </a:p>
        </p:txBody>
      </p:sp>
      <p:sp>
        <p:nvSpPr>
          <p:cNvPr id="27665" name="TextBox 18"/>
          <p:cNvSpPr txBox="1">
            <a:spLocks noChangeArrowheads="1"/>
          </p:cNvSpPr>
          <p:nvPr/>
        </p:nvSpPr>
        <p:spPr bwMode="auto">
          <a:xfrm>
            <a:off x="1981200" y="2133600"/>
            <a:ext cx="990600" cy="701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000" b="1">
                <a:solidFill>
                  <a:schemeClr val="bg2"/>
                </a:solidFill>
              </a:rPr>
              <a:t>Taman Kota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12"/>
                                        </p:tgtEl>
                                        <p:attrNameLst>
                                          <p:attrName>style.visibility</p:attrName>
                                        </p:attrNameLst>
                                      </p:cBhvr>
                                      <p:to>
                                        <p:strVal val="visible"/>
                                      </p:to>
                                    </p:set>
                                    <p:anim calcmode="lin" valueType="num">
                                      <p:cBhvr additive="base">
                                        <p:cTn id="7" dur="500" fill="hold"/>
                                        <p:tgtEl>
                                          <p:spTgt spid="47112"/>
                                        </p:tgtEl>
                                        <p:attrNameLst>
                                          <p:attrName>ppt_x</p:attrName>
                                        </p:attrNameLst>
                                      </p:cBhvr>
                                      <p:tavLst>
                                        <p:tav tm="0">
                                          <p:val>
                                            <p:strVal val="#ppt_x"/>
                                          </p:val>
                                        </p:tav>
                                        <p:tav tm="100000">
                                          <p:val>
                                            <p:strVal val="#ppt_x"/>
                                          </p:val>
                                        </p:tav>
                                      </p:tavLst>
                                    </p:anim>
                                    <p:anim calcmode="lin" valueType="num">
                                      <p:cBhvr additive="base">
                                        <p:cTn id="8" dur="500" fill="hold"/>
                                        <p:tgtEl>
                                          <p:spTgt spid="47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28" descr="Lux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1026"/>
          <p:cNvSpPr>
            <a:spLocks noGrp="1" noRot="1" noChangeArrowheads="1"/>
          </p:cNvSpPr>
          <p:nvPr>
            <p:ph type="title"/>
          </p:nvPr>
        </p:nvSpPr>
        <p:spPr>
          <a:xfrm>
            <a:off x="533400" y="5791200"/>
            <a:ext cx="8229600" cy="685800"/>
          </a:xfrm>
        </p:spPr>
        <p:txBody>
          <a:bodyPr/>
          <a:lstStyle/>
          <a:p>
            <a:pPr eaLnBrk="1" hangingPunct="1"/>
            <a:r>
              <a:rPr lang="en-US" sz="4000">
                <a:latin typeface="Garamond" charset="0"/>
              </a:rPr>
              <a:t>Caracalla: Kemewahan Romawi</a:t>
            </a:r>
          </a:p>
        </p:txBody>
      </p:sp>
      <p:sp>
        <p:nvSpPr>
          <p:cNvPr id="55301" name="Text Box 1029"/>
          <p:cNvSpPr txBox="1">
            <a:spLocks noChangeArrowheads="1"/>
          </p:cNvSpPr>
          <p:nvPr/>
        </p:nvSpPr>
        <p:spPr bwMode="auto">
          <a:xfrm>
            <a:off x="8610600" y="17463"/>
            <a:ext cx="523875"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2400" b="1">
                <a:solidFill>
                  <a:schemeClr val="bg2"/>
                </a:solidFill>
                <a:latin typeface="Arial" charset="0"/>
                <a:ea typeface="+mn-ea"/>
              </a:rPr>
              <a:t>98</a:t>
            </a:r>
            <a:endParaRPr lang="en-US" b="1">
              <a:solidFill>
                <a:schemeClr val="bg2"/>
              </a:solidFill>
              <a:latin typeface="Arial" charset="0"/>
              <a:ea typeface="+mn-ea"/>
            </a:endParaRPr>
          </a:p>
        </p:txBody>
      </p:sp>
      <p:sp>
        <p:nvSpPr>
          <p:cNvPr id="28677" name="Rectangle 1030"/>
          <p:cNvSpPr>
            <a:spLocks noRot="1" noChangeArrowheads="1"/>
          </p:cNvSpPr>
          <p:nvPr/>
        </p:nvSpPr>
        <p:spPr bwMode="auto">
          <a:xfrm>
            <a:off x="0" y="4800600"/>
            <a:ext cx="9144000" cy="60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3200" b="1">
                <a:solidFill>
                  <a:schemeClr val="bg2"/>
                </a:solidFill>
              </a:rPr>
              <a:t>(Tujuh langkah menuju ke surga, cara Caracalla)</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Roman Feast"/>
          <p:cNvPicPr>
            <a:picLocks noChangeAspect="1" noChangeArrowheads="1"/>
          </p:cNvPicPr>
          <p:nvPr/>
        </p:nvPicPr>
        <p:blipFill>
          <a:blip r:embed="rId3">
            <a:extLst>
              <a:ext uri="{28A0092B-C50C-407E-A947-70E740481C1C}">
                <a14:useLocalDpi xmlns:a14="http://schemas.microsoft.com/office/drawing/2010/main" val="0"/>
              </a:ext>
            </a:extLst>
          </a:blip>
          <a:srcRect r="3999" b="4953"/>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Rot="1" noChangeArrowheads="1"/>
          </p:cNvSpPr>
          <p:nvPr>
            <p:ph type="title"/>
          </p:nvPr>
        </p:nvSpPr>
        <p:spPr>
          <a:xfrm>
            <a:off x="0" y="5989638"/>
            <a:ext cx="9144000" cy="868362"/>
          </a:xfrm>
          <a:solidFill>
            <a:schemeClr val="bg2"/>
          </a:solidFill>
          <a:effectLst>
            <a:outerShdw blurRad="63500" dist="35921" dir="2700000" algn="ctr" rotWithShape="0">
              <a:schemeClr val="bg2"/>
            </a:outerShdw>
          </a:effectLst>
        </p:spPr>
        <p:txBody>
          <a:bodyPr/>
          <a:lstStyle/>
          <a:p>
            <a:pPr eaLnBrk="1" hangingPunct="1"/>
            <a:r>
              <a:rPr lang="en-US" sz="3600">
                <a:latin typeface="Garamond" charset="0"/>
              </a:rPr>
              <a:t>Bagaimana Etika yang Benar dalam Perjamuan Makan Bangsa Romawi?</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rrowheads="1"/>
          </p:cNvSpPr>
          <p:nvPr>
            <p:ph type="title"/>
          </p:nvPr>
        </p:nvSpPr>
        <p:spPr>
          <a:xfrm>
            <a:off x="1905000" y="685800"/>
            <a:ext cx="2286000" cy="3230563"/>
          </a:xfrm>
        </p:spPr>
        <p:txBody>
          <a:bodyPr/>
          <a:lstStyle/>
          <a:p>
            <a:pPr algn="l" eaLnBrk="1" hangingPunct="1"/>
            <a:r>
              <a:rPr lang="en-US">
                <a:latin typeface="Garamond" charset="0"/>
              </a:rPr>
              <a:t>Three-Course Banquet</a:t>
            </a:r>
          </a:p>
        </p:txBody>
      </p:sp>
      <p:pic>
        <p:nvPicPr>
          <p:cNvPr id="30724" name="Picture 1030" descr="Dining"/>
          <p:cNvPicPr>
            <a:picLocks noChangeAspect="1" noChangeArrowheads="1"/>
          </p:cNvPicPr>
          <p:nvPr/>
        </p:nvPicPr>
        <p:blipFill>
          <a:blip r:embed="rId3">
            <a:extLst>
              <a:ext uri="{28A0092B-C50C-407E-A947-70E740481C1C}">
                <a14:useLocalDpi xmlns:a14="http://schemas.microsoft.com/office/drawing/2010/main" val="0"/>
              </a:ext>
            </a:extLst>
          </a:blip>
          <a:srcRect l="43460" r="2591" b="54578"/>
          <a:stretch>
            <a:fillRect/>
          </a:stretch>
        </p:blipFill>
        <p:spPr bwMode="auto">
          <a:xfrm>
            <a:off x="0" y="0"/>
            <a:ext cx="5011738"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1032"/>
          <p:cNvSpPr>
            <a:spLocks noRot="1" noChangeArrowheads="1"/>
          </p:cNvSpPr>
          <p:nvPr/>
        </p:nvSpPr>
        <p:spPr bwMode="auto">
          <a:xfrm>
            <a:off x="228600" y="304800"/>
            <a:ext cx="4724400" cy="427038"/>
          </a:xfrm>
          <a:prstGeom prst="rect">
            <a:avLst/>
          </a:prstGeom>
          <a:solidFill>
            <a:schemeClr val="tx1"/>
          </a:solidFill>
          <a:ln w="9525">
            <a:noFill/>
            <a:miter lim="800000"/>
            <a:headEnd/>
            <a:tailEnd/>
          </a:ln>
          <a:effectLst/>
        </p:spPr>
        <p:txBody>
          <a:bodyPr anchor="ctr"/>
          <a:lstStyle/>
          <a:p>
            <a:pPr algn="ctr" eaLnBrk="1" hangingPunct="1"/>
            <a:r>
              <a:rPr lang="en-US" sz="2800" b="1">
                <a:solidFill>
                  <a:srgbClr val="000000"/>
                </a:solidFill>
                <a:effectLst>
                  <a:outerShdw blurRad="38100" dist="38100" dir="2700000" algn="tl">
                    <a:srgbClr val="DDDDDD"/>
                  </a:outerShdw>
                </a:effectLst>
              </a:rPr>
              <a:t>PERJAMUAN TIGA MENU</a:t>
            </a:r>
          </a:p>
        </p:txBody>
      </p:sp>
      <p:sp>
        <p:nvSpPr>
          <p:cNvPr id="48137" name="Rectangle 1033"/>
          <p:cNvSpPr>
            <a:spLocks noRot="1" noChangeArrowheads="1"/>
          </p:cNvSpPr>
          <p:nvPr/>
        </p:nvSpPr>
        <p:spPr bwMode="auto">
          <a:xfrm>
            <a:off x="914400" y="1600200"/>
            <a:ext cx="3124200" cy="457200"/>
          </a:xfrm>
          <a:prstGeom prst="rect">
            <a:avLst/>
          </a:prstGeom>
          <a:solidFill>
            <a:schemeClr val="tx1"/>
          </a:solidFill>
          <a:ln w="9525">
            <a:noFill/>
            <a:miter lim="800000"/>
            <a:headEnd/>
            <a:tailEnd/>
          </a:ln>
          <a:effectLst/>
        </p:spPr>
        <p:txBody>
          <a:bodyPr anchor="ctr"/>
          <a:lstStyle/>
          <a:p>
            <a:pPr algn="ctr" eaLnBrk="1" hangingPunct="1"/>
            <a:r>
              <a:rPr lang="en-US" sz="1600" b="1">
                <a:solidFill>
                  <a:srgbClr val="000000"/>
                </a:solidFill>
                <a:effectLst>
                  <a:outerShdw blurRad="38100" dist="38100" dir="2700000" algn="tl">
                    <a:srgbClr val="DDDDDD"/>
                  </a:outerShdw>
                </a:effectLst>
                <a:latin typeface="MS Reference Sans Serif" charset="0"/>
              </a:rPr>
              <a:t>MENU PERTAMA</a:t>
            </a:r>
            <a:br>
              <a:rPr lang="en-US" sz="1600" b="1">
                <a:solidFill>
                  <a:srgbClr val="000000"/>
                </a:solidFill>
                <a:effectLst>
                  <a:outerShdw blurRad="38100" dist="38100" dir="2700000" algn="tl">
                    <a:srgbClr val="DDDDDD"/>
                  </a:outerShdw>
                </a:effectLst>
                <a:latin typeface="MS Reference Sans Serif" charset="0"/>
              </a:rPr>
            </a:br>
            <a:r>
              <a:rPr lang="en-US" sz="1400" b="1">
                <a:solidFill>
                  <a:srgbClr val="000000"/>
                </a:solidFill>
                <a:effectLst>
                  <a:outerShdw blurRad="38100" dist="38100" dir="2700000" algn="tl">
                    <a:srgbClr val="DDDDDD"/>
                  </a:outerShdw>
                </a:effectLst>
                <a:latin typeface="MS Reference Sans Serif" charset="0"/>
              </a:rPr>
              <a:t>(</a:t>
            </a:r>
            <a:r>
              <a:rPr lang="en-US" sz="1400" b="1" i="1">
                <a:solidFill>
                  <a:srgbClr val="000000"/>
                </a:solidFill>
                <a:effectLst>
                  <a:outerShdw blurRad="38100" dist="38100" dir="2700000" algn="tl">
                    <a:srgbClr val="DDDDDD"/>
                  </a:outerShdw>
                </a:effectLst>
                <a:latin typeface="MS Reference Sans Serif" charset="0"/>
              </a:rPr>
              <a:t>gustatio </a:t>
            </a:r>
            <a:r>
              <a:rPr lang="en-US" sz="1400" b="1">
                <a:solidFill>
                  <a:srgbClr val="000000"/>
                </a:solidFill>
                <a:effectLst>
                  <a:outerShdw blurRad="38100" dist="38100" dir="2700000" algn="tl">
                    <a:srgbClr val="DDDDDD"/>
                  </a:outerShdw>
                </a:effectLst>
                <a:latin typeface="MS Reference Sans Serif" charset="0"/>
              </a:rPr>
              <a:t>– hidangan pembuka)</a:t>
            </a:r>
          </a:p>
        </p:txBody>
      </p:sp>
      <p:sp>
        <p:nvSpPr>
          <p:cNvPr id="48138" name="Rectangle 1034"/>
          <p:cNvSpPr>
            <a:spLocks noRot="1" noChangeArrowheads="1"/>
          </p:cNvSpPr>
          <p:nvPr/>
        </p:nvSpPr>
        <p:spPr bwMode="auto">
          <a:xfrm>
            <a:off x="152400" y="2133600"/>
            <a:ext cx="4800600" cy="762000"/>
          </a:xfrm>
          <a:prstGeom prst="rect">
            <a:avLst/>
          </a:prstGeom>
          <a:solidFill>
            <a:schemeClr val="tx1"/>
          </a:solidFill>
          <a:ln w="9525">
            <a:noFill/>
            <a:miter lim="800000"/>
            <a:headEnd/>
            <a:tailEnd/>
          </a:ln>
          <a:effectLst/>
        </p:spPr>
        <p:txBody>
          <a:bodyPr anchor="ctr"/>
          <a:lstStyle/>
          <a:p>
            <a:pPr algn="ctr" eaLnBrk="1" hangingPunct="1"/>
            <a:r>
              <a:rPr lang="en-US" sz="1300">
                <a:solidFill>
                  <a:srgbClr val="000000"/>
                </a:solidFill>
                <a:effectLst>
                  <a:outerShdw blurRad="38100" dist="38100" dir="2700000" algn="tl">
                    <a:srgbClr val="DDDDDD"/>
                  </a:outerShdw>
                </a:effectLst>
                <a:latin typeface="MS Reference Sans Serif" charset="0"/>
              </a:rPr>
              <a:t>Kerang segar dan tiram dibumbui saus bawang putih, siput dimasak bersama cangkangnya, irisan telur rebus, selada, buah zaitun, buah ara, dan anggur yang dicampur dengan madu. </a:t>
            </a:r>
          </a:p>
        </p:txBody>
      </p:sp>
      <p:sp>
        <p:nvSpPr>
          <p:cNvPr id="48139" name="Rectangle 1035"/>
          <p:cNvSpPr>
            <a:spLocks noRot="1" noChangeArrowheads="1"/>
          </p:cNvSpPr>
          <p:nvPr/>
        </p:nvSpPr>
        <p:spPr bwMode="auto">
          <a:xfrm>
            <a:off x="1524000" y="3733800"/>
            <a:ext cx="1981200" cy="228600"/>
          </a:xfrm>
          <a:prstGeom prst="rect">
            <a:avLst/>
          </a:prstGeom>
          <a:solidFill>
            <a:schemeClr val="tx1"/>
          </a:solidFill>
          <a:ln w="9525">
            <a:noFill/>
            <a:miter lim="800000"/>
            <a:headEnd/>
            <a:tailEnd/>
          </a:ln>
          <a:effectLst/>
        </p:spPr>
        <p:txBody>
          <a:bodyPr anchor="ctr"/>
          <a:lstStyle/>
          <a:p>
            <a:pPr algn="ctr" eaLnBrk="1" hangingPunct="1">
              <a:defRPr/>
            </a:pPr>
            <a:r>
              <a:rPr lang="en-US" sz="1600" b="1">
                <a:solidFill>
                  <a:srgbClr val="000000"/>
                </a:solidFill>
                <a:effectLst>
                  <a:outerShdw blurRad="38100" dist="38100" dir="2700000" algn="tl">
                    <a:srgbClr val="C0C0C0"/>
                  </a:outerShdw>
                </a:effectLst>
                <a:latin typeface="MS Reference Sans Serif" pitchFamily="34" charset="0"/>
                <a:ea typeface="+mn-ea"/>
              </a:rPr>
              <a:t>MENU KEDUA</a:t>
            </a:r>
            <a:endParaRPr lang="en-US" sz="1400" b="1">
              <a:solidFill>
                <a:srgbClr val="000000"/>
              </a:solidFill>
              <a:effectLst>
                <a:outerShdw blurRad="38100" dist="38100" dir="2700000" algn="tl">
                  <a:srgbClr val="C0C0C0"/>
                </a:outerShdw>
              </a:effectLst>
              <a:latin typeface="MS Reference Sans Serif" pitchFamily="34" charset="0"/>
              <a:ea typeface="+mn-ea"/>
            </a:endParaRPr>
          </a:p>
        </p:txBody>
      </p:sp>
      <p:sp>
        <p:nvSpPr>
          <p:cNvPr id="48140" name="Rectangle 1036"/>
          <p:cNvSpPr>
            <a:spLocks noRot="1" noChangeArrowheads="1"/>
          </p:cNvSpPr>
          <p:nvPr/>
        </p:nvSpPr>
        <p:spPr bwMode="auto">
          <a:xfrm>
            <a:off x="990600" y="3962400"/>
            <a:ext cx="2971800" cy="228600"/>
          </a:xfrm>
          <a:prstGeom prst="rect">
            <a:avLst/>
          </a:prstGeom>
          <a:solidFill>
            <a:schemeClr val="tx1"/>
          </a:solidFill>
          <a:ln w="9525">
            <a:noFill/>
            <a:miter lim="800000"/>
            <a:headEnd/>
            <a:tailEnd/>
          </a:ln>
          <a:effectLst/>
        </p:spPr>
        <p:txBody>
          <a:bodyPr anchor="ctr"/>
          <a:lstStyle/>
          <a:p>
            <a:pPr algn="ctr" eaLnBrk="1" hangingPunct="1"/>
            <a:r>
              <a:rPr lang="en-US" sz="1300" b="1">
                <a:solidFill>
                  <a:srgbClr val="000000"/>
                </a:solidFill>
                <a:effectLst>
                  <a:outerShdw blurRad="38100" dist="38100" dir="2700000" algn="tl">
                    <a:srgbClr val="DDDDDD"/>
                  </a:outerShdw>
                </a:effectLst>
                <a:latin typeface="MS Reference Sans Serif" charset="0"/>
              </a:rPr>
              <a:t>(</a:t>
            </a:r>
            <a:r>
              <a:rPr lang="en-US" sz="1300" b="1" i="1">
                <a:solidFill>
                  <a:srgbClr val="000000"/>
                </a:solidFill>
                <a:effectLst>
                  <a:outerShdw blurRad="38100" dist="38100" dir="2700000" algn="tl">
                    <a:srgbClr val="DDDDDD"/>
                  </a:outerShdw>
                </a:effectLst>
                <a:latin typeface="MS Reference Sans Serif" charset="0"/>
              </a:rPr>
              <a:t>caput cenae</a:t>
            </a:r>
            <a:r>
              <a:rPr lang="en-US" sz="1300" b="1">
                <a:solidFill>
                  <a:srgbClr val="000000"/>
                </a:solidFill>
                <a:effectLst>
                  <a:outerShdw blurRad="38100" dist="38100" dir="2700000" algn="tl">
                    <a:srgbClr val="DDDDDD"/>
                  </a:outerShdw>
                </a:effectLst>
                <a:latin typeface="MS Reference Sans Serif" charset="0"/>
              </a:rPr>
              <a:t> – hidangan utama)</a:t>
            </a:r>
          </a:p>
        </p:txBody>
      </p:sp>
      <p:sp>
        <p:nvSpPr>
          <p:cNvPr id="48141" name="Rectangle 1037"/>
          <p:cNvSpPr>
            <a:spLocks noRot="1" noChangeArrowheads="1"/>
          </p:cNvSpPr>
          <p:nvPr/>
        </p:nvSpPr>
        <p:spPr bwMode="auto">
          <a:xfrm>
            <a:off x="228600" y="4191000"/>
            <a:ext cx="4724400" cy="762000"/>
          </a:xfrm>
          <a:prstGeom prst="rect">
            <a:avLst/>
          </a:prstGeom>
          <a:solidFill>
            <a:schemeClr val="tx1"/>
          </a:solidFill>
          <a:ln w="9525">
            <a:noFill/>
            <a:miter lim="800000"/>
            <a:headEnd/>
            <a:tailEnd/>
          </a:ln>
          <a:effectLst/>
        </p:spPr>
        <p:txBody>
          <a:bodyPr anchor="ctr"/>
          <a:lstStyle/>
          <a:p>
            <a:pPr algn="ctr" eaLnBrk="1" hangingPunct="1"/>
            <a:r>
              <a:rPr lang="en-US" sz="1300">
                <a:solidFill>
                  <a:srgbClr val="000000"/>
                </a:solidFill>
                <a:effectLst>
                  <a:outerShdw blurRad="38100" dist="38100" dir="2700000" algn="tl">
                    <a:srgbClr val="DDDDDD"/>
                  </a:outerShdw>
                </a:effectLst>
                <a:latin typeface="MS Reference Sans Serif" charset="0"/>
              </a:rPr>
              <a:t>Babi panggang utuh, diisi dengan sosis dan kuning telur, diikuti dengan stuffed dormice dalam madu, daging merak, ikan dan kerang, saus, kubis, dan anggur yang diberi aroma</a:t>
            </a:r>
          </a:p>
        </p:txBody>
      </p:sp>
      <p:sp>
        <p:nvSpPr>
          <p:cNvPr id="48142" name="Rectangle 1038"/>
          <p:cNvSpPr>
            <a:spLocks noRot="1" noChangeArrowheads="1"/>
          </p:cNvSpPr>
          <p:nvPr/>
        </p:nvSpPr>
        <p:spPr bwMode="auto">
          <a:xfrm>
            <a:off x="1524000" y="5867400"/>
            <a:ext cx="1981200" cy="228600"/>
          </a:xfrm>
          <a:prstGeom prst="rect">
            <a:avLst/>
          </a:prstGeom>
          <a:solidFill>
            <a:schemeClr val="tx1"/>
          </a:solidFill>
          <a:ln w="9525">
            <a:noFill/>
            <a:miter lim="800000"/>
            <a:headEnd/>
            <a:tailEnd/>
          </a:ln>
          <a:effectLst/>
        </p:spPr>
        <p:txBody>
          <a:bodyPr anchor="ctr"/>
          <a:lstStyle/>
          <a:p>
            <a:pPr algn="ctr" eaLnBrk="1" hangingPunct="1">
              <a:defRPr/>
            </a:pPr>
            <a:r>
              <a:rPr lang="en-US" sz="1600" b="1">
                <a:solidFill>
                  <a:srgbClr val="000000"/>
                </a:solidFill>
                <a:effectLst>
                  <a:outerShdw blurRad="38100" dist="38100" dir="2700000" algn="tl">
                    <a:srgbClr val="C0C0C0"/>
                  </a:outerShdw>
                </a:effectLst>
                <a:latin typeface="MS Reference Sans Serif" pitchFamily="34" charset="0"/>
                <a:ea typeface="+mn-ea"/>
              </a:rPr>
              <a:t>MENU KETIGA</a:t>
            </a:r>
            <a:endParaRPr lang="en-US" sz="1400" b="1">
              <a:solidFill>
                <a:srgbClr val="000000"/>
              </a:solidFill>
              <a:effectLst>
                <a:outerShdw blurRad="38100" dist="38100" dir="2700000" algn="tl">
                  <a:srgbClr val="C0C0C0"/>
                </a:outerShdw>
              </a:effectLst>
              <a:latin typeface="MS Reference Sans Serif" pitchFamily="34" charset="0"/>
              <a:ea typeface="+mn-ea"/>
            </a:endParaRPr>
          </a:p>
        </p:txBody>
      </p:sp>
      <p:sp>
        <p:nvSpPr>
          <p:cNvPr id="48143" name="Rectangle 1039"/>
          <p:cNvSpPr>
            <a:spLocks noRot="1" noChangeArrowheads="1"/>
          </p:cNvSpPr>
          <p:nvPr/>
        </p:nvSpPr>
        <p:spPr bwMode="auto">
          <a:xfrm>
            <a:off x="1371600" y="6096000"/>
            <a:ext cx="3429000" cy="228600"/>
          </a:xfrm>
          <a:prstGeom prst="rect">
            <a:avLst/>
          </a:prstGeom>
          <a:solidFill>
            <a:schemeClr val="tx1"/>
          </a:solidFill>
          <a:ln w="9525">
            <a:noFill/>
            <a:miter lim="800000"/>
            <a:headEnd/>
            <a:tailEnd/>
          </a:ln>
          <a:effectLst/>
        </p:spPr>
        <p:txBody>
          <a:bodyPr anchor="ctr"/>
          <a:lstStyle/>
          <a:p>
            <a:pPr algn="ctr" eaLnBrk="1" hangingPunct="1"/>
            <a:r>
              <a:rPr lang="en-US" sz="1300" b="1">
                <a:solidFill>
                  <a:srgbClr val="000000"/>
                </a:solidFill>
                <a:effectLst>
                  <a:outerShdw blurRad="38100" dist="38100" dir="2700000" algn="tl">
                    <a:srgbClr val="DDDDDD"/>
                  </a:outerShdw>
                </a:effectLst>
                <a:latin typeface="MS Reference Sans Serif" charset="0"/>
              </a:rPr>
              <a:t>(</a:t>
            </a:r>
            <a:r>
              <a:rPr lang="en-US" sz="1300" b="1" i="1">
                <a:solidFill>
                  <a:srgbClr val="000000"/>
                </a:solidFill>
                <a:effectLst>
                  <a:outerShdw blurRad="38100" dist="38100" dir="2700000" algn="tl">
                    <a:srgbClr val="DDDDDD"/>
                  </a:outerShdw>
                </a:effectLst>
                <a:latin typeface="MS Reference Sans Serif" charset="0"/>
              </a:rPr>
              <a:t>secunda mensa</a:t>
            </a:r>
            <a:r>
              <a:rPr lang="en-US" sz="1300" b="1">
                <a:solidFill>
                  <a:srgbClr val="000000"/>
                </a:solidFill>
                <a:effectLst>
                  <a:outerShdw blurRad="38100" dist="38100" dir="2700000" algn="tl">
                    <a:srgbClr val="DDDDDD"/>
                  </a:outerShdw>
                </a:effectLst>
                <a:latin typeface="MS Reference Sans Serif" charset="0"/>
              </a:rPr>
              <a:t> – hidangan penutup)</a:t>
            </a:r>
          </a:p>
        </p:txBody>
      </p:sp>
      <p:sp>
        <p:nvSpPr>
          <p:cNvPr id="48144" name="Rectangle 1040"/>
          <p:cNvSpPr>
            <a:spLocks noRot="1" noChangeArrowheads="1"/>
          </p:cNvSpPr>
          <p:nvPr/>
        </p:nvSpPr>
        <p:spPr bwMode="auto">
          <a:xfrm>
            <a:off x="152400" y="6324600"/>
            <a:ext cx="4800600" cy="533400"/>
          </a:xfrm>
          <a:prstGeom prst="rect">
            <a:avLst/>
          </a:prstGeom>
          <a:solidFill>
            <a:schemeClr val="tx1"/>
          </a:solidFill>
          <a:ln w="9525">
            <a:noFill/>
            <a:miter lim="800000"/>
            <a:headEnd/>
            <a:tailEnd/>
          </a:ln>
          <a:effectLst/>
        </p:spPr>
        <p:txBody>
          <a:bodyPr anchor="ctr"/>
          <a:lstStyle/>
          <a:p>
            <a:pPr algn="ctr" eaLnBrk="1" hangingPunct="1"/>
            <a:r>
              <a:rPr lang="en-US" sz="1300">
                <a:solidFill>
                  <a:srgbClr val="000000"/>
                </a:solidFill>
                <a:effectLst>
                  <a:outerShdw blurRad="38100" dist="38100" dir="2700000" algn="tl">
                    <a:srgbClr val="DDDDDD"/>
                  </a:outerShdw>
                </a:effectLst>
                <a:latin typeface="MS Reference Sans Serif" charset="0"/>
              </a:rPr>
              <a:t>Buah ara segar, pir, apel, anggur, buah zaitun, kacang, selai, kue-kue kering, dan anggur manis.</a:t>
            </a:r>
          </a:p>
        </p:txBody>
      </p:sp>
      <p:grpSp>
        <p:nvGrpSpPr>
          <p:cNvPr id="30743" name="Group 23"/>
          <p:cNvGrpSpPr>
            <a:grpSpLocks/>
          </p:cNvGrpSpPr>
          <p:nvPr/>
        </p:nvGrpSpPr>
        <p:grpSpPr bwMode="auto">
          <a:xfrm>
            <a:off x="5026025" y="0"/>
            <a:ext cx="4117975" cy="6858000"/>
            <a:chOff x="3166" y="0"/>
            <a:chExt cx="2594" cy="4320"/>
          </a:xfrm>
        </p:grpSpPr>
        <p:pic>
          <p:nvPicPr>
            <p:cNvPr id="48132" name="Picture 1028" descr="Dining"/>
            <p:cNvPicPr>
              <a:picLocks noChangeAspect="1" noChangeArrowheads="1"/>
            </p:cNvPicPr>
            <p:nvPr/>
          </p:nvPicPr>
          <p:blipFill>
            <a:blip r:embed="rId3">
              <a:extLst>
                <a:ext uri="{28A0092B-C50C-407E-A947-70E740481C1C}">
                  <a14:useLocalDpi xmlns:a14="http://schemas.microsoft.com/office/drawing/2010/main" val="0"/>
                </a:ext>
              </a:extLst>
            </a:blip>
            <a:srcRect l="51483" t="49118" r="3560" b="7207"/>
            <a:stretch>
              <a:fillRect/>
            </a:stretch>
          </p:blipFill>
          <p:spPr bwMode="auto">
            <a:xfrm>
              <a:off x="3166" y="0"/>
              <a:ext cx="259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5" name="Rectangle 1041"/>
            <p:cNvSpPr>
              <a:spLocks noRot="1" noChangeArrowheads="1"/>
            </p:cNvSpPr>
            <p:nvPr/>
          </p:nvSpPr>
          <p:spPr bwMode="auto">
            <a:xfrm>
              <a:off x="3216" y="288"/>
              <a:ext cx="2544" cy="576"/>
            </a:xfrm>
            <a:prstGeom prst="rect">
              <a:avLst/>
            </a:prstGeom>
            <a:solidFill>
              <a:schemeClr val="tx1"/>
            </a:solidFill>
            <a:ln w="9525">
              <a:noFill/>
              <a:miter lim="800000"/>
              <a:headEnd/>
              <a:tailEnd/>
            </a:ln>
            <a:effectLst/>
          </p:spPr>
          <p:txBody>
            <a:bodyPr anchor="ctr"/>
            <a:lstStyle/>
            <a:p>
              <a:pPr algn="ctr" eaLnBrk="1" hangingPunct="1"/>
              <a:r>
                <a:rPr lang="en-US" sz="1300">
                  <a:solidFill>
                    <a:srgbClr val="000000"/>
                  </a:solidFill>
                  <a:effectLst>
                    <a:outerShdw blurRad="38100" dist="38100" dir="2700000" algn="tl">
                      <a:srgbClr val="DDDDDD"/>
                    </a:outerShdw>
                  </a:effectLst>
                  <a:latin typeface="MS Reference Sans Serif" charset="0"/>
                </a:rPr>
                <a:t>Bila anda diundang ke perjamuan malam seorang warga negara Romawi, pastikan untuk mengikuti semua tata-cara ini. Anda tidak ingin menyakiti hati tuan rumah Anda!</a:t>
              </a:r>
            </a:p>
          </p:txBody>
        </p:sp>
        <p:sp>
          <p:nvSpPr>
            <p:cNvPr id="48146" name="Rectangle 1042"/>
            <p:cNvSpPr>
              <a:spLocks noRot="1" noChangeArrowheads="1"/>
            </p:cNvSpPr>
            <p:nvPr/>
          </p:nvSpPr>
          <p:spPr bwMode="auto">
            <a:xfrm>
              <a:off x="3168" y="2352"/>
              <a:ext cx="2592" cy="720"/>
            </a:xfrm>
            <a:prstGeom prst="rect">
              <a:avLst/>
            </a:prstGeom>
            <a:solidFill>
              <a:schemeClr val="tx1"/>
            </a:solidFill>
            <a:ln w="9525">
              <a:noFill/>
              <a:miter lim="800000"/>
              <a:headEnd/>
              <a:tailEnd/>
            </a:ln>
            <a:effectLst/>
          </p:spPr>
          <p:txBody>
            <a:bodyPr anchor="ctr"/>
            <a:lstStyle/>
            <a:p>
              <a:pPr algn="ctr" eaLnBrk="1" hangingPunct="1"/>
              <a:r>
                <a:rPr lang="en-US" sz="1300">
                  <a:solidFill>
                    <a:srgbClr val="000000"/>
                  </a:solidFill>
                  <a:effectLst>
                    <a:outerShdw blurRad="38100" dist="38100" dir="2700000" algn="tl">
                      <a:srgbClr val="DDDDDD"/>
                    </a:outerShdw>
                  </a:effectLst>
                  <a:latin typeface="MS Reference Sans Serif" charset="0"/>
                </a:rPr>
                <a:t>Lepaskan sepatu dan kenakanlah sandal. Seorang budak akan mencuci tangan anda dan mengenakan mahkota bunga pada kepala anda. Di meja makan, berbaringlah di atas dipan, bersandarlah pada siku tangan kiri anda. Makanlah dengan menggunakan jari anda. </a:t>
              </a:r>
            </a:p>
          </p:txBody>
        </p:sp>
        <p:sp>
          <p:nvSpPr>
            <p:cNvPr id="48147" name="Rectangle 1043"/>
            <p:cNvSpPr>
              <a:spLocks noRot="1" noChangeArrowheads="1"/>
            </p:cNvSpPr>
            <p:nvPr/>
          </p:nvSpPr>
          <p:spPr bwMode="auto">
            <a:xfrm>
              <a:off x="3216" y="3216"/>
              <a:ext cx="2544" cy="528"/>
            </a:xfrm>
            <a:prstGeom prst="rect">
              <a:avLst/>
            </a:prstGeom>
            <a:solidFill>
              <a:schemeClr val="tx1"/>
            </a:solidFill>
            <a:ln w="9525">
              <a:noFill/>
              <a:miter lim="800000"/>
              <a:headEnd/>
              <a:tailEnd/>
            </a:ln>
            <a:effectLst/>
          </p:spPr>
          <p:txBody>
            <a:bodyPr anchor="ctr"/>
            <a:lstStyle/>
            <a:p>
              <a:pPr algn="ctr" eaLnBrk="1" hangingPunct="1"/>
              <a:r>
                <a:rPr lang="en-US" sz="1300">
                  <a:solidFill>
                    <a:srgbClr val="000000"/>
                  </a:solidFill>
                  <a:effectLst>
                    <a:outerShdw blurRad="38100" dist="38100" dir="2700000" algn="tl">
                      <a:srgbClr val="DDDDDD"/>
                    </a:outerShdw>
                  </a:effectLst>
                  <a:latin typeface="MS Reference Sans Serif" charset="0"/>
                </a:rPr>
                <a:t>Adalah baik untuk muntah pada saat pergantian menu, supaya anda bisa makan lebih banyak lagi. Bawalah bulu ayam untuk menggelitik tenggorokan anda. </a:t>
              </a:r>
            </a:p>
          </p:txBody>
        </p:sp>
        <p:sp>
          <p:nvSpPr>
            <p:cNvPr id="48148" name="Rectangle 1044"/>
            <p:cNvSpPr>
              <a:spLocks noRot="1" noChangeArrowheads="1"/>
            </p:cNvSpPr>
            <p:nvPr/>
          </p:nvSpPr>
          <p:spPr bwMode="auto">
            <a:xfrm>
              <a:off x="3216" y="3936"/>
              <a:ext cx="2544" cy="384"/>
            </a:xfrm>
            <a:prstGeom prst="rect">
              <a:avLst/>
            </a:prstGeom>
            <a:solidFill>
              <a:schemeClr val="tx1"/>
            </a:solidFill>
            <a:ln w="9525">
              <a:noFill/>
              <a:miter lim="800000"/>
              <a:headEnd/>
              <a:tailEnd/>
            </a:ln>
            <a:effectLst/>
          </p:spPr>
          <p:txBody>
            <a:bodyPr anchor="ctr"/>
            <a:lstStyle/>
            <a:p>
              <a:pPr algn="ctr" eaLnBrk="1" hangingPunct="1"/>
              <a:r>
                <a:rPr lang="en-US" sz="1300">
                  <a:solidFill>
                    <a:srgbClr val="000000"/>
                  </a:solidFill>
                  <a:effectLst>
                    <a:outerShdw blurRad="38100" dist="38100" dir="2700000" algn="tl">
                      <a:srgbClr val="DDDDDD"/>
                    </a:outerShdw>
                  </a:effectLst>
                  <a:latin typeface="MS Reference Sans Serif" charset="0"/>
                </a:rPr>
                <a:t>Tinggallah untuk mengikuti acara permainan dan lagu, sebelum mengenakan sepatu anda dan pulang.</a:t>
              </a:r>
            </a:p>
          </p:txBody>
        </p:sp>
        <p:sp>
          <p:nvSpPr>
            <p:cNvPr id="20" name="Rectangle 1032"/>
            <p:cNvSpPr>
              <a:spLocks noRot="1" noChangeArrowheads="1"/>
            </p:cNvSpPr>
            <p:nvPr/>
          </p:nvSpPr>
          <p:spPr bwMode="auto">
            <a:xfrm>
              <a:off x="3168" y="0"/>
              <a:ext cx="2592" cy="269"/>
            </a:xfrm>
            <a:prstGeom prst="rect">
              <a:avLst/>
            </a:prstGeom>
            <a:solidFill>
              <a:schemeClr val="tx1"/>
            </a:solidFill>
            <a:ln w="9525">
              <a:noFill/>
              <a:miter lim="800000"/>
              <a:headEnd/>
              <a:tailEnd/>
            </a:ln>
            <a:effectLst/>
          </p:spPr>
          <p:txBody>
            <a:bodyPr anchor="ctr"/>
            <a:lstStyle/>
            <a:p>
              <a:pPr algn="ctr" eaLnBrk="1" hangingPunct="1"/>
              <a:r>
                <a:rPr lang="en-US" sz="1600" b="1">
                  <a:solidFill>
                    <a:srgbClr val="000000"/>
                  </a:solidFill>
                  <a:effectLst>
                    <a:outerShdw blurRad="38100" dist="38100" dir="2700000" algn="tl">
                      <a:srgbClr val="DDDDDD"/>
                    </a:outerShdw>
                  </a:effectLst>
                </a:rPr>
                <a:t>PERJAMUAN MALAM ORANG ROMAWI</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43"/>
                                        </p:tgtEl>
                                        <p:attrNameLst>
                                          <p:attrName>style.visibility</p:attrName>
                                        </p:attrNameLst>
                                      </p:cBhvr>
                                      <p:to>
                                        <p:strVal val="visible"/>
                                      </p:to>
                                    </p:set>
                                    <p:animEffect transition="in" filter="box(in)">
                                      <p:cBhvr>
                                        <p:cTn id="7" dur="500"/>
                                        <p:tgtEl>
                                          <p:spTgt spid="30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0" descr="Centur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7086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Rot="1" noChangeArrowheads="1"/>
          </p:cNvSpPr>
          <p:nvPr>
            <p:ph type="title"/>
          </p:nvPr>
        </p:nvSpPr>
        <p:spPr>
          <a:xfrm>
            <a:off x="7086600" y="579438"/>
            <a:ext cx="2209800" cy="2544762"/>
          </a:xfrm>
        </p:spPr>
        <p:txBody>
          <a:bodyPr/>
          <a:lstStyle/>
          <a:p>
            <a:pPr algn="l" eaLnBrk="1" hangingPunct="1"/>
            <a:r>
              <a:rPr lang="en-US" sz="3600">
                <a:latin typeface="Garamond" charset="0"/>
              </a:rPr>
              <a:t>TingkatanSosial</a:t>
            </a:r>
          </a:p>
        </p:txBody>
      </p:sp>
      <p:sp>
        <p:nvSpPr>
          <p:cNvPr id="43011" name="Rectangle 3"/>
          <p:cNvSpPr>
            <a:spLocks noGrp="1" noChangeArrowheads="1"/>
          </p:cNvSpPr>
          <p:nvPr>
            <p:ph type="body" idx="1"/>
          </p:nvPr>
        </p:nvSpPr>
        <p:spPr>
          <a:xfrm>
            <a:off x="6400800" y="4724400"/>
            <a:ext cx="2743200" cy="2133600"/>
          </a:xfrm>
          <a:solidFill>
            <a:schemeClr val="bg2"/>
          </a:solidFill>
        </p:spPr>
        <p:txBody>
          <a:bodyPr/>
          <a:lstStyle/>
          <a:p>
            <a:pPr eaLnBrk="1" hangingPunct="1">
              <a:lnSpc>
                <a:spcPct val="90000"/>
              </a:lnSpc>
            </a:pPr>
            <a:r>
              <a:rPr lang="en-US" sz="4000" b="1">
                <a:solidFill>
                  <a:schemeClr val="hlink"/>
                </a:solidFill>
                <a:latin typeface="Garamond" charset="0"/>
              </a:rPr>
              <a:t>Perwira pada saat itu Kaya</a:t>
            </a:r>
          </a:p>
        </p:txBody>
      </p:sp>
      <p:sp>
        <p:nvSpPr>
          <p:cNvPr id="43032" name="Text Box 24"/>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p>
        </p:txBody>
      </p:sp>
      <p:sp>
        <p:nvSpPr>
          <p:cNvPr id="43033" name="Rectangle 25"/>
          <p:cNvSpPr>
            <a:spLocks noRot="1" noChangeArrowheads="1"/>
          </p:cNvSpPr>
          <p:nvPr/>
        </p:nvSpPr>
        <p:spPr bwMode="auto">
          <a:xfrm>
            <a:off x="0" y="0"/>
            <a:ext cx="2057400" cy="2286000"/>
          </a:xfrm>
          <a:prstGeom prst="rect">
            <a:avLst/>
          </a:prstGeom>
          <a:solidFill>
            <a:schemeClr val="tx1"/>
          </a:solidFill>
          <a:ln w="9525">
            <a:noFill/>
            <a:miter lim="800000"/>
            <a:headEnd/>
            <a:tailEnd/>
          </a:ln>
          <a:effectLst/>
        </p:spPr>
        <p:txBody>
          <a:bodyPr anchor="ctr"/>
          <a:lstStyle/>
          <a:p>
            <a:pPr eaLnBrk="1" hangingPunct="1"/>
            <a:r>
              <a:rPr lang="en-US" sz="1300" b="1">
                <a:solidFill>
                  <a:srgbClr val="000000"/>
                </a:solidFill>
                <a:effectLst>
                  <a:outerShdw blurRad="38100" dist="38100" dir="2700000" algn="tl">
                    <a:srgbClr val="DDDDDD"/>
                  </a:outerShdw>
                </a:effectLst>
                <a:latin typeface="Arial" charset="0"/>
              </a:rPr>
              <a:t>Kepala Perwira yang berwenang</a:t>
            </a:r>
            <a:br>
              <a:rPr lang="en-US" sz="1300" b="1">
                <a:solidFill>
                  <a:srgbClr val="000000"/>
                </a:solidFill>
                <a:effectLst>
                  <a:outerShdw blurRad="38100" dist="38100" dir="2700000" algn="tl">
                    <a:srgbClr val="DDDDDD"/>
                  </a:outerShdw>
                </a:effectLst>
                <a:latin typeface="Arial" charset="0"/>
              </a:rPr>
            </a:br>
            <a:r>
              <a:rPr lang="en-US" sz="1300">
                <a:solidFill>
                  <a:srgbClr val="000000"/>
                </a:solidFill>
                <a:effectLst>
                  <a:outerShdw blurRad="38100" dist="38100" dir="2700000" algn="tl">
                    <a:srgbClr val="DDDDDD"/>
                  </a:outerShdw>
                </a:effectLst>
                <a:latin typeface="Arial" charset="0"/>
              </a:rPr>
              <a:t>Perwira berbaris di depan pasukannya. Hiasan melintang pada topi bajanya merupakan tanda tingkat kedudukannya</a:t>
            </a:r>
          </a:p>
        </p:txBody>
      </p:sp>
      <p:sp>
        <p:nvSpPr>
          <p:cNvPr id="43034" name="Rectangle 26"/>
          <p:cNvSpPr>
            <a:spLocks noRot="1" noChangeArrowheads="1"/>
          </p:cNvSpPr>
          <p:nvPr/>
        </p:nvSpPr>
        <p:spPr bwMode="auto">
          <a:xfrm>
            <a:off x="0" y="2438400"/>
            <a:ext cx="1371600" cy="1524000"/>
          </a:xfrm>
          <a:prstGeom prst="rect">
            <a:avLst/>
          </a:prstGeom>
          <a:solidFill>
            <a:schemeClr val="tx1"/>
          </a:solidFill>
          <a:ln w="9525">
            <a:noFill/>
            <a:miter lim="800000"/>
            <a:headEnd/>
            <a:tailEnd/>
          </a:ln>
          <a:effectLst/>
        </p:spPr>
        <p:txBody>
          <a:bodyPr anchor="ctr"/>
          <a:lstStyle/>
          <a:p>
            <a:pPr eaLnBrk="1" hangingPunct="1"/>
            <a:r>
              <a:rPr lang="en-US" sz="1300" b="1">
                <a:solidFill>
                  <a:srgbClr val="000000"/>
                </a:solidFill>
                <a:effectLst>
                  <a:outerShdw blurRad="38100" dist="38100" dir="2700000" algn="tl">
                    <a:srgbClr val="DDDDDD"/>
                  </a:outerShdw>
                </a:effectLst>
                <a:latin typeface="Arial" charset="0"/>
              </a:rPr>
              <a:t>Tongkat Kayu,</a:t>
            </a:r>
            <a:br>
              <a:rPr lang="en-US" sz="1300" b="1">
                <a:solidFill>
                  <a:srgbClr val="000000"/>
                </a:solidFill>
                <a:effectLst>
                  <a:outerShdw blurRad="38100" dist="38100" dir="2700000" algn="tl">
                    <a:srgbClr val="DDDDDD"/>
                  </a:outerShdw>
                </a:effectLst>
                <a:latin typeface="Arial" charset="0"/>
              </a:rPr>
            </a:br>
            <a:r>
              <a:rPr lang="en-US" sz="1300">
                <a:solidFill>
                  <a:srgbClr val="000000"/>
                </a:solidFill>
                <a:effectLst>
                  <a:outerShdw blurRad="38100" dist="38100" dir="2700000" algn="tl">
                    <a:srgbClr val="DDDDDD"/>
                  </a:outerShdw>
                </a:effectLst>
                <a:latin typeface="Arial" charset="0"/>
              </a:rPr>
              <a:t>yang disebut </a:t>
            </a:r>
            <a:r>
              <a:rPr lang="en-US" sz="1300" i="1">
                <a:solidFill>
                  <a:srgbClr val="000000"/>
                </a:solidFill>
                <a:effectLst>
                  <a:outerShdw blurRad="38100" dist="38100" dir="2700000" algn="tl">
                    <a:srgbClr val="DDDDDD"/>
                  </a:outerShdw>
                </a:effectLst>
                <a:latin typeface="Arial" charset="0"/>
              </a:rPr>
              <a:t>vitis</a:t>
            </a:r>
            <a:r>
              <a:rPr lang="en-US" sz="1300">
                <a:solidFill>
                  <a:srgbClr val="000000"/>
                </a:solidFill>
                <a:effectLst>
                  <a:outerShdw blurRad="38100" dist="38100" dir="2700000" algn="tl">
                    <a:srgbClr val="DDDDDD"/>
                  </a:outerShdw>
                </a:effectLst>
                <a:latin typeface="Arial" charset="0"/>
              </a:rPr>
              <a:t>, digunakan untuk menghukum serdadu yang tidak taat.</a:t>
            </a:r>
          </a:p>
        </p:txBody>
      </p:sp>
      <p:sp>
        <p:nvSpPr>
          <p:cNvPr id="43035" name="Rectangle 27"/>
          <p:cNvSpPr>
            <a:spLocks noRot="1" noChangeArrowheads="1"/>
          </p:cNvSpPr>
          <p:nvPr/>
        </p:nvSpPr>
        <p:spPr bwMode="auto">
          <a:xfrm>
            <a:off x="0" y="5181600"/>
            <a:ext cx="1600200" cy="685800"/>
          </a:xfrm>
          <a:prstGeom prst="rect">
            <a:avLst/>
          </a:prstGeom>
          <a:solidFill>
            <a:schemeClr val="tx1"/>
          </a:solidFill>
          <a:ln w="9525">
            <a:noFill/>
            <a:miter lim="800000"/>
            <a:headEnd/>
            <a:tailEnd/>
          </a:ln>
          <a:effectLst/>
        </p:spPr>
        <p:txBody>
          <a:bodyPr anchor="ctr"/>
          <a:lstStyle/>
          <a:p>
            <a:pPr eaLnBrk="1" hangingPunct="1"/>
            <a:r>
              <a:rPr lang="en-US" sz="1300" b="1">
                <a:solidFill>
                  <a:srgbClr val="000000"/>
                </a:solidFill>
                <a:effectLst>
                  <a:outerShdw blurRad="38100" dist="38100" dir="2700000" algn="tl">
                    <a:srgbClr val="DDDDDD"/>
                  </a:outerShdw>
                </a:effectLst>
                <a:latin typeface="Arial" charset="0"/>
              </a:rPr>
              <a:t>Penutup kaki dari baja </a:t>
            </a:r>
            <a:r>
              <a:rPr lang="en-US" sz="1300">
                <a:solidFill>
                  <a:srgbClr val="000000"/>
                </a:solidFill>
                <a:effectLst>
                  <a:outerShdw blurRad="38100" dist="38100" dir="2700000" algn="tl">
                    <a:srgbClr val="DDDDDD"/>
                  </a:outerShdw>
                </a:effectLst>
                <a:latin typeface="Arial" charset="0"/>
              </a:rPr>
              <a:t>disebut </a:t>
            </a:r>
            <a:r>
              <a:rPr lang="en-US" sz="1300" i="1">
                <a:solidFill>
                  <a:srgbClr val="000000"/>
                </a:solidFill>
                <a:effectLst>
                  <a:outerShdw blurRad="38100" dist="38100" dir="2700000" algn="tl">
                    <a:srgbClr val="DDDDDD"/>
                  </a:outerShdw>
                </a:effectLst>
                <a:latin typeface="Arial" charset="0"/>
              </a:rPr>
              <a:t>greaves</a:t>
            </a:r>
            <a:r>
              <a:rPr lang="en-US" sz="1300">
                <a:solidFill>
                  <a:srgbClr val="000000"/>
                </a:solidFill>
                <a:effectLst>
                  <a:outerShdw blurRad="38100" dist="38100" dir="2700000" algn="tl">
                    <a:srgbClr val="DDDDDD"/>
                  </a:outerShdw>
                </a:effectLst>
                <a:latin typeface="Arial" charset="0"/>
              </a:rPr>
              <a:t>.</a:t>
            </a:r>
          </a:p>
        </p:txBody>
      </p:sp>
      <p:sp>
        <p:nvSpPr>
          <p:cNvPr id="43036" name="Rectangle 28"/>
          <p:cNvSpPr>
            <a:spLocks noRot="1" noChangeArrowheads="1"/>
          </p:cNvSpPr>
          <p:nvPr/>
        </p:nvSpPr>
        <p:spPr bwMode="auto">
          <a:xfrm>
            <a:off x="838200" y="5638800"/>
            <a:ext cx="1219200" cy="1219200"/>
          </a:xfrm>
          <a:prstGeom prst="rect">
            <a:avLst/>
          </a:prstGeom>
          <a:solidFill>
            <a:schemeClr val="tx1"/>
          </a:solidFill>
          <a:ln w="9525">
            <a:noFill/>
            <a:miter lim="800000"/>
            <a:headEnd/>
            <a:tailEnd/>
          </a:ln>
          <a:effectLst/>
        </p:spPr>
        <p:txBody>
          <a:bodyPr anchor="ctr"/>
          <a:lstStyle/>
          <a:p>
            <a:pPr eaLnBrk="1" hangingPunct="1">
              <a:defRPr/>
            </a:pPr>
            <a:r>
              <a:rPr lang="en-US" sz="1300" b="1" dirty="0">
                <a:solidFill>
                  <a:srgbClr val="000000"/>
                </a:solidFill>
                <a:effectLst>
                  <a:outerShdw blurRad="38100" dist="38100" dir="2700000" algn="tl">
                    <a:srgbClr val="C0C0C0"/>
                  </a:outerShdw>
                </a:effectLst>
                <a:latin typeface="Arial" charset="0"/>
                <a:ea typeface="+mn-ea"/>
              </a:rPr>
              <a:t>Sepatu </a:t>
            </a:r>
            <a:r>
              <a:rPr lang="en-US" sz="1300" b="1" dirty="0" err="1">
                <a:solidFill>
                  <a:srgbClr val="000000"/>
                </a:solidFill>
                <a:effectLst>
                  <a:outerShdw blurRad="38100" dist="38100" dir="2700000" algn="tl">
                    <a:srgbClr val="C0C0C0"/>
                  </a:outerShdw>
                </a:effectLst>
                <a:latin typeface="Arial" charset="0"/>
                <a:ea typeface="+mn-ea"/>
              </a:rPr>
              <a:t>bot</a:t>
            </a:r>
            <a:r>
              <a:rPr lang="en-US" sz="1300" b="1" dirty="0">
                <a:solidFill>
                  <a:srgbClr val="000000"/>
                </a:solidFill>
                <a:effectLst>
                  <a:outerShdw blurRad="38100" dist="38100" dir="2700000" algn="tl">
                    <a:srgbClr val="C0C0C0"/>
                  </a:outerShdw>
                </a:effectLst>
                <a:latin typeface="Arial" charset="0"/>
                <a:ea typeface="+mn-ea"/>
              </a:rPr>
              <a:t> </a:t>
            </a:r>
            <a:r>
              <a:rPr lang="en-US" sz="1300" b="1" dirty="0" err="1">
                <a:solidFill>
                  <a:srgbClr val="000000"/>
                </a:solidFill>
                <a:effectLst>
                  <a:outerShdw blurRad="38100" dist="38100" dir="2700000" algn="tl">
                    <a:srgbClr val="C0C0C0"/>
                  </a:outerShdw>
                </a:effectLst>
                <a:latin typeface="Arial" charset="0"/>
                <a:ea typeface="+mn-ea"/>
              </a:rPr>
              <a:t>kulit</a:t>
            </a:r>
            <a:r>
              <a:rPr lang="en-US" sz="1300" b="1" dirty="0">
                <a:solidFill>
                  <a:srgbClr val="000000"/>
                </a:solidFill>
                <a:effectLst>
                  <a:outerShdw blurRad="38100" dist="38100" dir="2700000" algn="tl">
                    <a:srgbClr val="C0C0C0"/>
                  </a:outerShdw>
                </a:effectLst>
                <a:latin typeface="Arial" charset="0"/>
                <a:ea typeface="+mn-ea"/>
              </a:rPr>
              <a:t> </a:t>
            </a:r>
            <a:r>
              <a:rPr lang="en-US" sz="1300" b="1" dirty="0" err="1">
                <a:solidFill>
                  <a:srgbClr val="000000"/>
                </a:solidFill>
                <a:effectLst>
                  <a:outerShdw blurRad="38100" dist="38100" dir="2700000" algn="tl">
                    <a:srgbClr val="C0C0C0"/>
                  </a:outerShdw>
                </a:effectLst>
                <a:latin typeface="Arial" charset="0"/>
                <a:ea typeface="+mn-ea"/>
              </a:rPr>
              <a:t>baja</a:t>
            </a:r>
            <a:r>
              <a:rPr lang="en-US" sz="1300" b="1" dirty="0">
                <a:solidFill>
                  <a:srgbClr val="000000"/>
                </a:solidFill>
                <a:effectLst>
                  <a:outerShdw blurRad="38100" dist="38100" dir="2700000" algn="tl">
                    <a:srgbClr val="C0C0C0"/>
                  </a:outerShdw>
                </a:effectLst>
                <a:latin typeface="Arial" charset="0"/>
                <a:ea typeface="+mn-ea"/>
              </a:rPr>
              <a:t> </a:t>
            </a:r>
            <a:r>
              <a:rPr lang="en-US" sz="1300" b="1" dirty="0" err="1">
                <a:solidFill>
                  <a:srgbClr val="000000"/>
                </a:solidFill>
                <a:effectLst>
                  <a:outerShdw blurRad="38100" dist="38100" dir="2700000" algn="tl">
                    <a:srgbClr val="C0C0C0"/>
                  </a:outerShdw>
                </a:effectLst>
                <a:latin typeface="Arial" charset="0"/>
                <a:ea typeface="+mn-ea"/>
              </a:rPr>
              <a:t>berpaku</a:t>
            </a:r>
            <a:r>
              <a:rPr lang="en-US" sz="1300" b="1" dirty="0">
                <a:solidFill>
                  <a:srgbClr val="000000"/>
                </a:solidFill>
                <a:effectLst>
                  <a:outerShdw blurRad="38100" dist="38100" dir="2700000" algn="tl">
                    <a:srgbClr val="C0C0C0"/>
                  </a:outerShdw>
                </a:effectLst>
                <a:latin typeface="Arial" charset="0"/>
                <a:ea typeface="+mn-ea"/>
              </a:rPr>
              <a:t> </a:t>
            </a:r>
            <a:r>
              <a:rPr lang="en-US" sz="1300" dirty="0" err="1">
                <a:solidFill>
                  <a:srgbClr val="000000"/>
                </a:solidFill>
                <a:effectLst>
                  <a:outerShdw blurRad="38100" dist="38100" dir="2700000" algn="tl">
                    <a:srgbClr val="C0C0C0"/>
                  </a:outerShdw>
                </a:effectLst>
                <a:latin typeface="Arial" charset="0"/>
                <a:ea typeface="+mn-ea"/>
              </a:rPr>
              <a:t>disebut</a:t>
            </a:r>
            <a:r>
              <a:rPr lang="en-US" sz="1300" dirty="0">
                <a:solidFill>
                  <a:srgbClr val="000000"/>
                </a:solidFill>
                <a:effectLst>
                  <a:outerShdw blurRad="38100" dist="38100" dir="2700000" algn="tl">
                    <a:srgbClr val="C0C0C0"/>
                  </a:outerShdw>
                </a:effectLst>
                <a:latin typeface="Arial" charset="0"/>
                <a:ea typeface="+mn-ea"/>
              </a:rPr>
              <a:t> </a:t>
            </a:r>
            <a:r>
              <a:rPr lang="en-US" sz="1300" i="1" dirty="0" err="1">
                <a:solidFill>
                  <a:srgbClr val="000000"/>
                </a:solidFill>
                <a:effectLst>
                  <a:outerShdw blurRad="38100" dist="38100" dir="2700000" algn="tl">
                    <a:srgbClr val="C0C0C0"/>
                  </a:outerShdw>
                </a:effectLst>
                <a:latin typeface="Arial" charset="0"/>
                <a:ea typeface="+mn-ea"/>
              </a:rPr>
              <a:t>caliga</a:t>
            </a:r>
            <a:endParaRPr lang="en-US" sz="1300" dirty="0">
              <a:solidFill>
                <a:srgbClr val="000000"/>
              </a:solidFill>
              <a:effectLst>
                <a:outerShdw blurRad="38100" dist="38100" dir="2700000" algn="tl">
                  <a:srgbClr val="C0C0C0"/>
                </a:outerShdw>
              </a:effectLst>
              <a:latin typeface="Arial" charset="0"/>
              <a:ea typeface="+mn-ea"/>
            </a:endParaRPr>
          </a:p>
        </p:txBody>
      </p:sp>
      <p:sp>
        <p:nvSpPr>
          <p:cNvPr id="12" name="Rectangle 25"/>
          <p:cNvSpPr>
            <a:spLocks noRot="1" noChangeArrowheads="1"/>
          </p:cNvSpPr>
          <p:nvPr/>
        </p:nvSpPr>
        <p:spPr bwMode="auto">
          <a:xfrm>
            <a:off x="3962400" y="0"/>
            <a:ext cx="1981200" cy="1524000"/>
          </a:xfrm>
          <a:prstGeom prst="rect">
            <a:avLst/>
          </a:prstGeom>
          <a:solidFill>
            <a:schemeClr val="tx1"/>
          </a:solidFill>
          <a:ln w="9525">
            <a:noFill/>
            <a:miter lim="800000"/>
            <a:headEnd/>
            <a:tailEnd/>
          </a:ln>
          <a:effectLst/>
        </p:spPr>
        <p:txBody>
          <a:bodyPr anchor="ctr"/>
          <a:lstStyle/>
          <a:p>
            <a:pPr eaLnBrk="1" hangingPunct="1"/>
            <a:r>
              <a:rPr lang="en-US" sz="1300" b="1">
                <a:solidFill>
                  <a:srgbClr val="000000"/>
                </a:solidFill>
                <a:effectLst>
                  <a:outerShdw blurRad="38100" dist="38100" dir="2700000" algn="tl">
                    <a:srgbClr val="DDDDDD"/>
                  </a:outerShdw>
                </a:effectLst>
                <a:latin typeface="Arial" charset="0"/>
              </a:rPr>
              <a:t>Panji Pengadilan</a:t>
            </a:r>
            <a:br>
              <a:rPr lang="en-US" sz="1300" b="1">
                <a:solidFill>
                  <a:srgbClr val="000000"/>
                </a:solidFill>
                <a:effectLst>
                  <a:outerShdw blurRad="38100" dist="38100" dir="2700000" algn="tl">
                    <a:srgbClr val="DDDDDD"/>
                  </a:outerShdw>
                </a:effectLst>
                <a:latin typeface="Arial" charset="0"/>
              </a:rPr>
            </a:br>
            <a:r>
              <a:rPr lang="en-US" sz="1300">
                <a:solidFill>
                  <a:srgbClr val="000000"/>
                </a:solidFill>
                <a:effectLst>
                  <a:outerShdw blurRad="38100" dist="38100" dir="2700000" algn="tl">
                    <a:srgbClr val="DDDDDD"/>
                  </a:outerShdw>
                </a:effectLst>
                <a:latin typeface="Arial" charset="0"/>
              </a:rPr>
              <a:t>Panji penjaga pengadilan berbeda dari panji-panji pada umumnya – Panji Pengadilan memiliki gambar kaisar dalam cakramnya.</a:t>
            </a:r>
          </a:p>
        </p:txBody>
      </p:sp>
      <p:sp>
        <p:nvSpPr>
          <p:cNvPr id="31755" name="TextBox 12"/>
          <p:cNvSpPr txBox="1">
            <a:spLocks noChangeArrowheads="1"/>
          </p:cNvSpPr>
          <p:nvPr/>
        </p:nvSpPr>
        <p:spPr bwMode="auto">
          <a:xfrm>
            <a:off x="3276600" y="152400"/>
            <a:ext cx="685800" cy="6413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r>
              <a:rPr lang="en-US"/>
              <a:t>PPPPPP</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457200" y="76200"/>
            <a:ext cx="8229600" cy="1143000"/>
          </a:xfrm>
        </p:spPr>
        <p:txBody>
          <a:bodyPr/>
          <a:lstStyle/>
          <a:p>
            <a:pPr eaLnBrk="1" hangingPunct="1"/>
            <a:r>
              <a:rPr lang="en-US" sz="4000">
                <a:latin typeface="Garamond" charset="0"/>
              </a:rPr>
              <a:t>Wanita-wanita Romawi yang Kaya</a:t>
            </a:r>
          </a:p>
        </p:txBody>
      </p:sp>
      <p:pic>
        <p:nvPicPr>
          <p:cNvPr id="32771" name="Picture 4" descr="Women"/>
          <p:cNvPicPr>
            <a:picLocks noChangeAspect="1" noChangeArrowheads="1"/>
          </p:cNvPicPr>
          <p:nvPr/>
        </p:nvPicPr>
        <p:blipFill>
          <a:blip r:embed="rId3">
            <a:extLst>
              <a:ext uri="{28A0092B-C50C-407E-A947-70E740481C1C}">
                <a14:useLocalDpi xmlns:a14="http://schemas.microsoft.com/office/drawing/2010/main" val="0"/>
              </a:ext>
            </a:extLst>
          </a:blip>
          <a:srcRect l="1064" t="3055"/>
          <a:stretch>
            <a:fillRect/>
          </a:stretch>
        </p:blipFill>
        <p:spPr bwMode="auto">
          <a:xfrm>
            <a:off x="609600" y="1295400"/>
            <a:ext cx="78486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lstStyle/>
          <a:p>
            <a:pPr eaLnBrk="1" hangingPunct="1"/>
            <a:r>
              <a:rPr lang="en-US">
                <a:latin typeface="Garamond" charset="0"/>
              </a:rPr>
              <a:t>Romans loved the races</a:t>
            </a:r>
          </a:p>
        </p:txBody>
      </p:sp>
      <p:sp>
        <p:nvSpPr>
          <p:cNvPr id="49155" name="Rectangle 3"/>
          <p:cNvSpPr>
            <a:spLocks noGrp="1" noChangeArrowheads="1"/>
          </p:cNvSpPr>
          <p:nvPr>
            <p:ph type="body" idx="1"/>
          </p:nvPr>
        </p:nvSpPr>
        <p:spPr/>
        <p:txBody>
          <a:bodyPr/>
          <a:lstStyle/>
          <a:p>
            <a:pPr eaLnBrk="1" hangingPunct="1">
              <a:buFont typeface="Wingdings" pitchFamily="2" charset="2"/>
              <a:buChar char="n"/>
              <a:defRPr/>
            </a:pPr>
            <a:endParaRPr lang="en-US" smtClean="0">
              <a:ea typeface="+mn-ea"/>
            </a:endParaRPr>
          </a:p>
        </p:txBody>
      </p:sp>
      <p:pic>
        <p:nvPicPr>
          <p:cNvPr id="33796" name="Picture 4" descr="Chariot R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7207250"/>
          </a:xfrm>
          <a:prstGeom prst="rect">
            <a:avLst/>
          </a:prstGeom>
          <a:solidFill>
            <a:srgbClr val="F3FCB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Rectangle 1032"/>
          <p:cNvSpPr>
            <a:spLocks noRot="1" noChangeArrowheads="1"/>
          </p:cNvSpPr>
          <p:nvPr/>
        </p:nvSpPr>
        <p:spPr bwMode="auto">
          <a:xfrm>
            <a:off x="0" y="0"/>
            <a:ext cx="9144000" cy="990600"/>
          </a:xfrm>
          <a:prstGeom prst="rect">
            <a:avLst/>
          </a:prstGeom>
          <a:solidFill>
            <a:srgbClr val="F3FCB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5400" b="1">
                <a:solidFill>
                  <a:srgbClr val="000000"/>
                </a:solidFill>
                <a:effectLst>
                  <a:outerShdw blurRad="38100" dist="38100" dir="2700000" algn="tl">
                    <a:srgbClr val="FFFFFF"/>
                  </a:outerShdw>
                </a:effectLst>
              </a:rPr>
              <a:t>SEHARI DI PACUAN KUDA</a:t>
            </a:r>
          </a:p>
        </p:txBody>
      </p:sp>
      <p:sp>
        <p:nvSpPr>
          <p:cNvPr id="2" name="Rectangle 1032"/>
          <p:cNvSpPr>
            <a:spLocks noRot="1" noChangeArrowheads="1"/>
          </p:cNvSpPr>
          <p:nvPr/>
        </p:nvSpPr>
        <p:spPr bwMode="auto">
          <a:xfrm>
            <a:off x="3200400" y="1066800"/>
            <a:ext cx="2590800" cy="304800"/>
          </a:xfrm>
          <a:prstGeom prst="rect">
            <a:avLst/>
          </a:prstGeom>
          <a:solidFill>
            <a:srgbClr val="F3FCB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1300" b="1">
                <a:solidFill>
                  <a:srgbClr val="000000"/>
                </a:solidFill>
                <a:effectLst>
                  <a:outerShdw blurRad="38100" dist="38100" dir="2700000" algn="tl">
                    <a:srgbClr val="FFFFFF"/>
                  </a:outerShdw>
                </a:effectLst>
              </a:rPr>
              <a:t>Ilustrasi oleh ANGUS McBRIDE</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descr="Green marble"/>
          <p:cNvSpPr>
            <a:spLocks noGrp="1" noChangeArrowheads="1"/>
          </p:cNvSpPr>
          <p:nvPr>
            <p:ph type="title"/>
          </p:nvPr>
        </p:nvSpPr>
        <p:spPr>
          <a:xfrm>
            <a:off x="0" y="0"/>
            <a:ext cx="9144000" cy="1447800"/>
          </a:xfrm>
          <a:noFill/>
          <a:effectLst>
            <a:outerShdw blurRad="63500" dist="107763" dir="8100000" algn="ctr" rotWithShape="0">
              <a:srgbClr val="000000"/>
            </a:outerShdw>
          </a:effectLst>
          <a:extLst>
            <a:ext uri="{909E8E84-426E-40dd-AFC4-6F175D3DCCD1}">
              <a14:hiddenFill xmlns:a14="http://schemas.microsoft.com/office/drawing/2010/main">
                <a:solidFill>
                  <a:srgbClr val="FFFFFF"/>
                </a:solidFill>
              </a14:hiddenFill>
            </a:ext>
          </a:extLst>
        </p:spPr>
        <p:txBody>
          <a:bodyPr/>
          <a:lstStyle/>
          <a:p>
            <a:pPr eaLnBrk="1" hangingPunct="1">
              <a:defRPr/>
            </a:pPr>
            <a:r>
              <a:rPr lang="en-US" b="1" dirty="0" smtClean="0">
                <a:effectLst/>
                <a:ea typeface="+mj-ea"/>
              </a:rPr>
              <a:t>Para Imam </a:t>
            </a:r>
            <a:r>
              <a:rPr lang="en-US" b="1" dirty="0" err="1" smtClean="0">
                <a:effectLst/>
                <a:ea typeface="+mj-ea"/>
              </a:rPr>
              <a:t>Besar</a:t>
            </a:r>
            <a:r>
              <a:rPr lang="en-US" b="1" dirty="0" smtClean="0">
                <a:effectLst/>
                <a:ea typeface="+mj-ea"/>
              </a:rPr>
              <a:t/>
            </a:r>
            <a:br>
              <a:rPr lang="en-US" b="1" dirty="0" smtClean="0">
                <a:effectLst/>
                <a:ea typeface="+mj-ea"/>
              </a:rPr>
            </a:br>
            <a:r>
              <a:rPr lang="en-US" b="1" dirty="0" smtClean="0">
                <a:effectLst/>
                <a:ea typeface="+mj-ea"/>
              </a:rPr>
              <a:t>yang </a:t>
            </a:r>
            <a:r>
              <a:rPr lang="en-US" b="1" dirty="0" err="1" smtClean="0">
                <a:effectLst/>
                <a:ea typeface="+mj-ea"/>
              </a:rPr>
              <a:t>juga</a:t>
            </a:r>
            <a:r>
              <a:rPr lang="en-US" b="1" dirty="0" smtClean="0">
                <a:effectLst/>
                <a:ea typeface="+mj-ea"/>
              </a:rPr>
              <a:t> </a:t>
            </a:r>
            <a:r>
              <a:rPr lang="en-US" b="1" dirty="0" err="1" smtClean="0">
                <a:effectLst/>
                <a:ea typeface="+mj-ea"/>
              </a:rPr>
              <a:t>Bangsawan</a:t>
            </a:r>
            <a:endParaRPr lang="en-US" b="1" dirty="0" smtClean="0">
              <a:ea typeface="+mj-ea"/>
            </a:endParaRPr>
          </a:p>
        </p:txBody>
      </p:sp>
      <p:sp>
        <p:nvSpPr>
          <p:cNvPr id="128003" name="Rectangle 3"/>
          <p:cNvSpPr>
            <a:spLocks noGrp="1" noChangeArrowheads="1"/>
          </p:cNvSpPr>
          <p:nvPr>
            <p:ph type="body" idx="1"/>
          </p:nvPr>
        </p:nvSpPr>
        <p:spPr>
          <a:xfrm>
            <a:off x="5334000" y="1600200"/>
            <a:ext cx="3581400" cy="4525963"/>
          </a:xfrm>
        </p:spPr>
        <p:txBody>
          <a:bodyPr/>
          <a:lstStyle/>
          <a:p>
            <a:pPr eaLnBrk="1" hangingPunct="1"/>
            <a:r>
              <a:rPr lang="en-US">
                <a:latin typeface="Verdana" charset="0"/>
              </a:rPr>
              <a:t>Hanas</a:t>
            </a:r>
          </a:p>
          <a:p>
            <a:pPr eaLnBrk="1" hangingPunct="1"/>
            <a:r>
              <a:rPr lang="en-US">
                <a:latin typeface="Verdana" charset="0"/>
              </a:rPr>
              <a:t>Kayafas</a:t>
            </a:r>
          </a:p>
          <a:p>
            <a:pPr eaLnBrk="1" hangingPunct="1"/>
            <a:r>
              <a:rPr lang="en-US">
                <a:latin typeface="Verdana" charset="0"/>
              </a:rPr>
              <a:t>Sanhedrin</a:t>
            </a:r>
          </a:p>
        </p:txBody>
      </p:sp>
      <p:pic>
        <p:nvPicPr>
          <p:cNvPr id="34820" name="Picture 4" descr="High Priest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600200"/>
            <a:ext cx="49371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5"/>
          <p:cNvSpPr>
            <a:spLocks noChangeArrowheads="1"/>
          </p:cNvSpPr>
          <p:nvPr/>
        </p:nvSpPr>
        <p:spPr bwMode="auto">
          <a:xfrm>
            <a:off x="381000" y="5257800"/>
            <a:ext cx="4724400" cy="1447800"/>
          </a:xfrm>
          <a:prstGeom prst="rect">
            <a:avLst/>
          </a:prstGeom>
          <a:noFill/>
          <a:ln w="9525">
            <a:noFill/>
            <a:miter lim="800000"/>
            <a:headEnd/>
            <a:tailEnd/>
          </a:ln>
          <a:effectLst/>
        </p:spPr>
        <p:txBody>
          <a:bodyPr/>
          <a:lstStyle/>
          <a:p>
            <a:pPr algn="ctr" eaLnBrk="1" hangingPunct="1">
              <a:spcBef>
                <a:spcPct val="20000"/>
              </a:spcBef>
              <a:buClr>
                <a:schemeClr val="hlink"/>
              </a:buClr>
              <a:buSzPct val="60000"/>
              <a:buFont typeface="Wingdings" charset="0"/>
              <a:buNone/>
            </a:pPr>
            <a:r>
              <a:rPr lang="en-US" sz="3200">
                <a:effectLst>
                  <a:outerShdw blurRad="38100" dist="38100" dir="2700000" algn="tl">
                    <a:srgbClr val="000000"/>
                  </a:outerShdw>
                </a:effectLst>
                <a:latin typeface="Verdana" charset="0"/>
              </a:rPr>
              <a:t>Hanas &amp; Kayafas   memimpin pengadilan yang ilegal</a:t>
            </a:r>
          </a:p>
        </p:txBody>
      </p:sp>
      <p:sp>
        <p:nvSpPr>
          <p:cNvPr id="128006" name="Text Box 6"/>
          <p:cNvSpPr txBox="1">
            <a:spLocks noChangeArrowheads="1"/>
          </p:cNvSpPr>
          <p:nvPr/>
        </p:nvSpPr>
        <p:spPr bwMode="auto">
          <a:xfrm rot="-1669184">
            <a:off x="4351338" y="1558925"/>
            <a:ext cx="1508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r>
              <a:rPr lang="en-US" sz="4400">
                <a:solidFill>
                  <a:srgbClr val="FF0000"/>
                </a:solidFill>
                <a:latin typeface="Impact" charset="0"/>
              </a:rPr>
              <a:t>Ilegal</a:t>
            </a:r>
          </a:p>
        </p:txBody>
      </p:sp>
      <p:sp>
        <p:nvSpPr>
          <p:cNvPr id="128007" name="Text Box 7"/>
          <p:cNvSpPr txBox="1">
            <a:spLocks noChangeArrowheads="1"/>
          </p:cNvSpPr>
          <p:nvPr/>
        </p:nvSpPr>
        <p:spPr bwMode="auto">
          <a:xfrm rot="-1669184">
            <a:off x="4351338" y="2130425"/>
            <a:ext cx="1508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r>
              <a:rPr lang="en-US" sz="4400">
                <a:solidFill>
                  <a:srgbClr val="FF0000"/>
                </a:solidFill>
                <a:latin typeface="Impact" charset="0"/>
              </a:rPr>
              <a:t>Ilegal</a:t>
            </a:r>
          </a:p>
        </p:txBody>
      </p:sp>
      <p:sp>
        <p:nvSpPr>
          <p:cNvPr id="128008" name="Text Box 8"/>
          <p:cNvSpPr txBox="1">
            <a:spLocks noChangeArrowheads="1"/>
          </p:cNvSpPr>
          <p:nvPr/>
        </p:nvSpPr>
        <p:spPr bwMode="auto">
          <a:xfrm rot="-1669184">
            <a:off x="4351338" y="2701925"/>
            <a:ext cx="1508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r>
              <a:rPr lang="en-US" sz="4400">
                <a:solidFill>
                  <a:srgbClr val="FF0000"/>
                </a:solidFill>
                <a:latin typeface="Impact" charset="0"/>
              </a:rPr>
              <a:t>Ilegal</a:t>
            </a:r>
          </a:p>
        </p:txBody>
      </p:sp>
      <p:sp>
        <p:nvSpPr>
          <p:cNvPr id="128010" name="Text Box 10"/>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28006"/>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128007"/>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128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autoUpdateAnimBg="0"/>
      <p:bldP spid="128007" grpId="0" autoUpdateAnimBg="0"/>
      <p:bldP spid="12800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5943600" y="274638"/>
            <a:ext cx="3200400" cy="1173162"/>
          </a:xfrm>
        </p:spPr>
        <p:txBody>
          <a:bodyPr/>
          <a:lstStyle/>
          <a:p>
            <a:pPr eaLnBrk="1" hangingPunct="1"/>
            <a:r>
              <a:rPr lang="en-US" sz="4000">
                <a:latin typeface="Garamond" charset="0"/>
              </a:rPr>
              <a:t>Tingkatan Sosial</a:t>
            </a:r>
          </a:p>
        </p:txBody>
      </p:sp>
      <p:sp>
        <p:nvSpPr>
          <p:cNvPr id="44035" name="Rectangle 3"/>
          <p:cNvSpPr>
            <a:spLocks noGrp="1" noChangeArrowheads="1"/>
          </p:cNvSpPr>
          <p:nvPr>
            <p:ph type="body" idx="1"/>
          </p:nvPr>
        </p:nvSpPr>
        <p:spPr>
          <a:xfrm>
            <a:off x="6172200" y="1905000"/>
            <a:ext cx="3429000" cy="609600"/>
          </a:xfrm>
        </p:spPr>
        <p:txBody>
          <a:bodyPr/>
          <a:lstStyle/>
          <a:p>
            <a:pPr eaLnBrk="1" hangingPunct="1"/>
            <a:r>
              <a:rPr lang="en-US" sz="3600" b="1">
                <a:latin typeface="Garamond" charset="0"/>
              </a:rPr>
              <a:t>Bangsawan </a:t>
            </a:r>
          </a:p>
        </p:txBody>
      </p:sp>
      <p:sp>
        <p:nvSpPr>
          <p:cNvPr id="44036" name="Rectangle 4"/>
          <p:cNvSpPr>
            <a:spLocks noChangeArrowheads="1"/>
          </p:cNvSpPr>
          <p:nvPr/>
        </p:nvSpPr>
        <p:spPr bwMode="auto">
          <a:xfrm>
            <a:off x="6172200" y="3073400"/>
            <a:ext cx="34290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600" b="1">
                <a:solidFill>
                  <a:schemeClr val="hlink"/>
                </a:solidFill>
                <a:effectLst>
                  <a:outerShdw blurRad="38100" dist="38100" dir="2700000" algn="tl">
                    <a:srgbClr val="000000"/>
                  </a:outerShdw>
                </a:effectLst>
              </a:rPr>
              <a:t>Kaum Buruh</a:t>
            </a:r>
          </a:p>
        </p:txBody>
      </p:sp>
      <p:sp>
        <p:nvSpPr>
          <p:cNvPr id="44037" name="Rectangle 5"/>
          <p:cNvSpPr>
            <a:spLocks noChangeArrowheads="1"/>
          </p:cNvSpPr>
          <p:nvPr/>
        </p:nvSpPr>
        <p:spPr bwMode="auto">
          <a:xfrm>
            <a:off x="6172200" y="4241800"/>
            <a:ext cx="34290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600" b="1">
                <a:effectLst>
                  <a:outerShdw blurRad="38100" dist="38100" dir="2700000" algn="tl">
                    <a:srgbClr val="000000"/>
                  </a:outerShdw>
                </a:effectLst>
              </a:rPr>
              <a:t>Orang Bebas</a:t>
            </a:r>
          </a:p>
        </p:txBody>
      </p:sp>
      <p:sp>
        <p:nvSpPr>
          <p:cNvPr id="44038" name="Rectangle 6"/>
          <p:cNvSpPr>
            <a:spLocks noChangeArrowheads="1"/>
          </p:cNvSpPr>
          <p:nvPr/>
        </p:nvSpPr>
        <p:spPr bwMode="auto">
          <a:xfrm>
            <a:off x="6172200" y="5410200"/>
            <a:ext cx="34290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600" b="1">
                <a:effectLst>
                  <a:outerShdw blurRad="38100" dist="38100" dir="2700000" algn="tl">
                    <a:srgbClr val="000000"/>
                  </a:outerShdw>
                </a:effectLst>
              </a:rPr>
              <a:t>Budak</a:t>
            </a:r>
          </a:p>
        </p:txBody>
      </p:sp>
      <p:sp>
        <p:nvSpPr>
          <p:cNvPr id="35847" name="AutoShape 7"/>
          <p:cNvSpPr>
            <a:spLocks noChangeArrowheads="1"/>
          </p:cNvSpPr>
          <p:nvPr/>
        </p:nvSpPr>
        <p:spPr bwMode="auto">
          <a:xfrm rot="5400000">
            <a:off x="6836569" y="2612231"/>
            <a:ext cx="533400" cy="338138"/>
          </a:xfrm>
          <a:custGeom>
            <a:avLst/>
            <a:gdLst>
              <a:gd name="T0" fmla="*/ 400050 w 21600"/>
              <a:gd name="T1" fmla="*/ 0 h 21600"/>
              <a:gd name="T2" fmla="*/ 0 w 21600"/>
              <a:gd name="T3" fmla="*/ 169069 h 21600"/>
              <a:gd name="T4" fmla="*/ 400050 w 21600"/>
              <a:gd name="T5" fmla="*/ 338138 h 21600"/>
              <a:gd name="T6" fmla="*/ 533400 w 21600"/>
              <a:gd name="T7" fmla="*/ 1690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5848" name="AutoShape 8"/>
          <p:cNvSpPr>
            <a:spLocks noChangeArrowheads="1"/>
          </p:cNvSpPr>
          <p:nvPr/>
        </p:nvSpPr>
        <p:spPr bwMode="auto">
          <a:xfrm rot="5400000">
            <a:off x="6836569" y="3793331"/>
            <a:ext cx="533400" cy="338138"/>
          </a:xfrm>
          <a:custGeom>
            <a:avLst/>
            <a:gdLst>
              <a:gd name="T0" fmla="*/ 400050 w 21600"/>
              <a:gd name="T1" fmla="*/ 0 h 21600"/>
              <a:gd name="T2" fmla="*/ 0 w 21600"/>
              <a:gd name="T3" fmla="*/ 169069 h 21600"/>
              <a:gd name="T4" fmla="*/ 400050 w 21600"/>
              <a:gd name="T5" fmla="*/ 338138 h 21600"/>
              <a:gd name="T6" fmla="*/ 533400 w 21600"/>
              <a:gd name="T7" fmla="*/ 1690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5849" name="AutoShape 9"/>
          <p:cNvSpPr>
            <a:spLocks noChangeArrowheads="1"/>
          </p:cNvSpPr>
          <p:nvPr/>
        </p:nvSpPr>
        <p:spPr bwMode="auto">
          <a:xfrm rot="5400000">
            <a:off x="6836569" y="4974431"/>
            <a:ext cx="533400" cy="338138"/>
          </a:xfrm>
          <a:custGeom>
            <a:avLst/>
            <a:gdLst>
              <a:gd name="T0" fmla="*/ 400050 w 21600"/>
              <a:gd name="T1" fmla="*/ 0 h 21600"/>
              <a:gd name="T2" fmla="*/ 0 w 21600"/>
              <a:gd name="T3" fmla="*/ 169069 h 21600"/>
              <a:gd name="T4" fmla="*/ 400050 w 21600"/>
              <a:gd name="T5" fmla="*/ 338138 h 21600"/>
              <a:gd name="T6" fmla="*/ 533400 w 21600"/>
              <a:gd name="T7" fmla="*/ 16906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35850" name="Picture 11" descr="Tavern"/>
          <p:cNvPicPr>
            <a:picLocks noChangeAspect="1" noChangeArrowheads="1"/>
          </p:cNvPicPr>
          <p:nvPr/>
        </p:nvPicPr>
        <p:blipFill>
          <a:blip r:embed="rId3">
            <a:extLst>
              <a:ext uri="{28A0092B-C50C-407E-A947-70E740481C1C}">
                <a14:useLocalDpi xmlns:a14="http://schemas.microsoft.com/office/drawing/2010/main" val="0"/>
              </a:ext>
            </a:extLst>
          </a:blip>
          <a:srcRect r="3792"/>
          <a:stretch>
            <a:fillRect/>
          </a:stretch>
        </p:blipFill>
        <p:spPr bwMode="auto">
          <a:xfrm>
            <a:off x="-304800" y="0"/>
            <a:ext cx="632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Text Box 13"/>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p>
        </p:txBody>
      </p:sp>
      <p:sp>
        <p:nvSpPr>
          <p:cNvPr id="35852" name="TextBox 13"/>
          <p:cNvSpPr txBox="1">
            <a:spLocks noChangeArrowheads="1"/>
          </p:cNvSpPr>
          <p:nvPr/>
        </p:nvSpPr>
        <p:spPr bwMode="auto">
          <a:xfrm>
            <a:off x="0" y="6248400"/>
            <a:ext cx="6019800" cy="641350"/>
          </a:xfrm>
          <a:prstGeom prst="rect">
            <a:avLst/>
          </a:prstGeom>
          <a:solidFill>
            <a:srgbClr val="F3FCB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r>
              <a:rPr lang="en-US" b="1">
                <a:solidFill>
                  <a:schemeClr val="bg2"/>
                </a:solidFill>
              </a:rPr>
              <a:t>WAKTU ISTIRAHAT</a:t>
            </a:r>
            <a:r>
              <a:rPr lang="en-US">
                <a:solidFill>
                  <a:schemeClr val="bg2"/>
                </a:solidFill>
              </a:rPr>
              <a:t> : Berhenti di sebuah bar untuk beristirahat dan menikmati santapan hangat yang lezat</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Living Jesus Syllabus"/>
          <p:cNvPicPr>
            <a:picLocks noChangeAspect="1" noChangeArrowheads="1"/>
          </p:cNvPicPr>
          <p:nvPr/>
        </p:nvPicPr>
        <p:blipFill>
          <a:blip r:embed="rId3">
            <a:extLst>
              <a:ext uri="{28A0092B-C50C-407E-A947-70E740481C1C}">
                <a14:useLocalDpi xmlns:a14="http://schemas.microsoft.com/office/drawing/2010/main" val="0"/>
              </a:ext>
            </a:extLst>
          </a:blip>
          <a:srcRect t="15794" r="57976" b="7881"/>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Rectangle 4"/>
          <p:cNvSpPr>
            <a:spLocks noGrp="1" noChangeArrowheads="1"/>
          </p:cNvSpPr>
          <p:nvPr>
            <p:ph type="title"/>
          </p:nvPr>
        </p:nvSpPr>
        <p:spPr>
          <a:xfrm>
            <a:off x="2209800" y="0"/>
            <a:ext cx="5410200" cy="2209800"/>
          </a:xfrm>
          <a:solidFill>
            <a:srgbClr val="EFE409"/>
          </a:solidFill>
        </p:spPr>
        <p:txBody>
          <a:bodyPr/>
          <a:lstStyle/>
          <a:p>
            <a:pPr eaLnBrk="1" hangingPunct="1"/>
            <a:r>
              <a:rPr kumimoji="1" lang="en-US" sz="3600" b="1">
                <a:solidFill>
                  <a:schemeClr val="bg2"/>
                </a:solidFill>
                <a:latin typeface="Arial" charset="0"/>
              </a:rPr>
              <a:t>Para Imam Kaum Buruh Mengenakan Pakaian yang terbuat dari Kain Linan Putih Polos</a:t>
            </a:r>
            <a:endParaRPr kumimoji="1" lang="en-US" sz="3600">
              <a:solidFill>
                <a:schemeClr val="bg2"/>
              </a:solidFill>
              <a:latin typeface="Arial" charset="0"/>
            </a:endParaRPr>
          </a:p>
        </p:txBody>
      </p:sp>
      <p:sp>
        <p:nvSpPr>
          <p:cNvPr id="121865" name="Text Box 9"/>
          <p:cNvSpPr txBox="1">
            <a:spLocks noChangeArrowheads="1"/>
          </p:cNvSpPr>
          <p:nvPr/>
        </p:nvSpPr>
        <p:spPr bwMode="auto">
          <a:xfrm>
            <a:off x="8375650" y="76200"/>
            <a:ext cx="523875" cy="457200"/>
          </a:xfrm>
          <a:prstGeom prst="rect">
            <a:avLst/>
          </a:prstGeom>
          <a:noFill/>
          <a:ln w="9525">
            <a:noFill/>
            <a:miter lim="800000"/>
            <a:headEnd/>
            <a:tailEnd/>
          </a:ln>
          <a:effectLst/>
        </p:spPr>
        <p:txBody>
          <a:bodyPr wrap="none">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eaLnBrk="1" hangingPunct="1"/>
            <a:r>
              <a:rPr lang="en-US" sz="2400" b="1">
                <a:effectLst>
                  <a:outerShdw blurRad="38100" dist="38100" dir="2700000" algn="tl">
                    <a:srgbClr val="000000"/>
                  </a:outerShdw>
                </a:effectLst>
                <a:latin typeface="Arial" charset="0"/>
              </a:rPr>
              <a:t>98</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72707" name="Text Box 1027"/>
          <p:cNvSpPr txBox="1">
            <a:spLocks noChangeArrowheads="1"/>
          </p:cNvSpPr>
          <p:nvPr/>
        </p:nvSpPr>
        <p:spPr bwMode="auto">
          <a:xfrm>
            <a:off x="304800" y="306388"/>
            <a:ext cx="8686800" cy="6243637"/>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spcBef>
                <a:spcPct val="50000"/>
              </a:spcBef>
            </a:pPr>
            <a:r>
              <a:rPr lang="en-US" sz="4000" b="1">
                <a:solidFill>
                  <a:schemeClr val="bg1"/>
                </a:solidFill>
                <a:latin typeface="Times New Roman" charset="0"/>
                <a:cs typeface="Times New Roman" charset="0"/>
              </a:rPr>
              <a:t>ULASAN: Periode antara PL dan PB</a:t>
            </a:r>
          </a:p>
          <a:p>
            <a:pPr eaLnBrk="1" hangingPunct="1">
              <a:lnSpc>
                <a:spcPct val="90000"/>
              </a:lnSpc>
              <a:spcBef>
                <a:spcPct val="50000"/>
              </a:spcBef>
              <a:buFontTx/>
              <a:buAutoNum type="arabicPeriod"/>
            </a:pPr>
            <a:r>
              <a:rPr lang="en-US" sz="3600" b="1">
                <a:solidFill>
                  <a:schemeClr val="bg1"/>
                </a:solidFill>
                <a:latin typeface="Times New Roman" charset="0"/>
              </a:rPr>
              <a:t>Periode ini disebut juga sebagai masa </a:t>
            </a:r>
            <a:r>
              <a:rPr lang="ja-JP" altLang="en-US" sz="3600" b="1">
                <a:solidFill>
                  <a:schemeClr val="bg1"/>
                </a:solidFill>
                <a:latin typeface="Times New Roman" charset="0"/>
              </a:rPr>
              <a:t>“</a:t>
            </a:r>
            <a:r>
              <a:rPr lang="en-US" sz="3600" b="1" u="sng">
                <a:solidFill>
                  <a:schemeClr val="bg1"/>
                </a:solidFill>
                <a:latin typeface="Times New Roman" charset="0"/>
              </a:rPr>
              <a:t>sunyi</a:t>
            </a:r>
            <a:r>
              <a:rPr lang="ja-JP" altLang="en-US" sz="3600" b="1">
                <a:solidFill>
                  <a:schemeClr val="bg1"/>
                </a:solidFill>
                <a:latin typeface="Times New Roman" charset="0"/>
              </a:rPr>
              <a:t>”</a:t>
            </a:r>
            <a:r>
              <a:rPr lang="en-US" sz="3600" b="1">
                <a:solidFill>
                  <a:schemeClr val="bg1"/>
                </a:solidFill>
                <a:latin typeface="Times New Roman" charset="0"/>
              </a:rPr>
              <a:t>.</a:t>
            </a:r>
          </a:p>
          <a:p>
            <a:pPr eaLnBrk="1" hangingPunct="1">
              <a:lnSpc>
                <a:spcPct val="90000"/>
              </a:lnSpc>
              <a:spcBef>
                <a:spcPct val="50000"/>
              </a:spcBef>
              <a:buFontTx/>
              <a:buAutoNum type="arabicPeriod"/>
            </a:pPr>
            <a:r>
              <a:rPr lang="en-US" sz="3600" b="1">
                <a:solidFill>
                  <a:schemeClr val="bg1"/>
                </a:solidFill>
                <a:latin typeface="Times New Roman" charset="0"/>
              </a:rPr>
              <a:t>Sebuah keluarga yang terkemuka pada  periode ini adalah keluarga _______ atau </a:t>
            </a:r>
            <a:r>
              <a:rPr lang="en-US" sz="3600" b="1" u="sng">
                <a:solidFill>
                  <a:schemeClr val="bg1"/>
                </a:solidFill>
                <a:latin typeface="Times New Roman" charset="0"/>
              </a:rPr>
              <a:t>__________</a:t>
            </a:r>
            <a:r>
              <a:rPr lang="en-US" sz="3600" b="1">
                <a:solidFill>
                  <a:schemeClr val="bg1"/>
                </a:solidFill>
                <a:latin typeface="Times New Roman" charset="0"/>
              </a:rPr>
              <a:t>.</a:t>
            </a:r>
            <a:r>
              <a:rPr lang="en-US" sz="3600">
                <a:latin typeface="Times New Roman" charset="0"/>
              </a:rPr>
              <a:t> </a:t>
            </a:r>
          </a:p>
          <a:p>
            <a:pPr eaLnBrk="1" hangingPunct="1">
              <a:lnSpc>
                <a:spcPct val="90000"/>
              </a:lnSpc>
              <a:spcBef>
                <a:spcPct val="50000"/>
              </a:spcBef>
              <a:buFontTx/>
              <a:buAutoNum type="arabicPeriod"/>
            </a:pPr>
            <a:r>
              <a:rPr lang="en-US" sz="3600" b="1">
                <a:solidFill>
                  <a:schemeClr val="bg1"/>
                </a:solidFill>
                <a:latin typeface="Times New Roman" charset="0"/>
              </a:rPr>
              <a:t>Tantangan duniawi terbesar berasal dari budaya </a:t>
            </a:r>
            <a:r>
              <a:rPr lang="en-US" sz="3600" b="1" u="sng">
                <a:solidFill>
                  <a:schemeClr val="bg1"/>
                </a:solidFill>
                <a:latin typeface="Times New Roman" charset="0"/>
              </a:rPr>
              <a:t>________</a:t>
            </a:r>
            <a:r>
              <a:rPr lang="en-US" sz="3600" b="1">
                <a:solidFill>
                  <a:schemeClr val="bg1"/>
                </a:solidFill>
                <a:latin typeface="Times New Roman" charset="0"/>
              </a:rPr>
              <a:t>.</a:t>
            </a:r>
            <a:endParaRPr lang="en-US" sz="3600" b="1">
              <a:solidFill>
                <a:schemeClr val="bg1"/>
              </a:solidFill>
              <a:latin typeface="Times New Roman" charset="0"/>
              <a:cs typeface="Times New Roman" charset="0"/>
            </a:endParaRPr>
          </a:p>
          <a:p>
            <a:pPr eaLnBrk="1" hangingPunct="1">
              <a:lnSpc>
                <a:spcPct val="90000"/>
              </a:lnSpc>
              <a:spcBef>
                <a:spcPct val="50000"/>
              </a:spcBef>
              <a:buFontTx/>
              <a:buAutoNum type="arabicPeriod"/>
            </a:pPr>
            <a:r>
              <a:rPr lang="en-US" sz="3600" b="1">
                <a:solidFill>
                  <a:schemeClr val="bg1"/>
                </a:solidFill>
                <a:latin typeface="Times New Roman" charset="0"/>
                <a:cs typeface="Times New Roman" charset="0"/>
              </a:rPr>
              <a:t>B  S  </a:t>
            </a:r>
            <a:r>
              <a:rPr lang="ja-JP" altLang="en-US" sz="3600" b="1">
                <a:solidFill>
                  <a:schemeClr val="bg1"/>
                </a:solidFill>
                <a:latin typeface="Times New Roman" charset="0"/>
                <a:cs typeface="Times New Roman" charset="0"/>
              </a:rPr>
              <a:t>“</a:t>
            </a:r>
            <a:r>
              <a:rPr lang="en-US" sz="3600" b="1">
                <a:solidFill>
                  <a:schemeClr val="bg1"/>
                </a:solidFill>
                <a:latin typeface="Times New Roman" charset="0"/>
                <a:cs typeface="Times New Roman" charset="0"/>
              </a:rPr>
              <a:t>Sinagoge</a:t>
            </a:r>
            <a:r>
              <a:rPr lang="ja-JP" altLang="en-US" sz="3600" b="1">
                <a:solidFill>
                  <a:schemeClr val="bg1"/>
                </a:solidFill>
                <a:latin typeface="Times New Roman" charset="0"/>
                <a:cs typeface="Times New Roman" charset="0"/>
              </a:rPr>
              <a:t>”</a:t>
            </a:r>
            <a:r>
              <a:rPr lang="en-US" sz="3600" b="1">
                <a:solidFill>
                  <a:schemeClr val="bg1"/>
                </a:solidFill>
                <a:latin typeface="Times New Roman" charset="0"/>
                <a:cs typeface="Times New Roman" charset="0"/>
              </a:rPr>
              <a:t> adalah nama lain untuk Bait Allah.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a:xfrm>
            <a:off x="0" y="76200"/>
            <a:ext cx="9144000" cy="1143000"/>
          </a:xfrm>
        </p:spPr>
        <p:txBody>
          <a:bodyPr/>
          <a:lstStyle/>
          <a:p>
            <a:pPr eaLnBrk="1" hangingPunct="1"/>
            <a:r>
              <a:rPr lang="en-US" sz="4000">
                <a:latin typeface="Garamond" charset="0"/>
              </a:rPr>
              <a:t>Para Tukang dari Kaum Buruh</a:t>
            </a:r>
            <a:br>
              <a:rPr lang="en-US" sz="4000">
                <a:latin typeface="Garamond" charset="0"/>
              </a:rPr>
            </a:br>
            <a:r>
              <a:rPr lang="en-US" sz="4000">
                <a:latin typeface="Garamond" charset="0"/>
              </a:rPr>
              <a:t> (Pandai Besi)</a:t>
            </a:r>
          </a:p>
        </p:txBody>
      </p:sp>
      <p:pic>
        <p:nvPicPr>
          <p:cNvPr id="37891" name="Picture 4" descr="Black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6962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Carp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
            <a:ext cx="6619875" cy="700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Rot="1" noChangeArrowheads="1"/>
          </p:cNvSpPr>
          <p:nvPr>
            <p:ph type="title"/>
          </p:nvPr>
        </p:nvSpPr>
        <p:spPr>
          <a:xfrm>
            <a:off x="457200" y="-152400"/>
            <a:ext cx="8686800" cy="1524000"/>
          </a:xfrm>
          <a:solidFill>
            <a:srgbClr val="800080"/>
          </a:solidFill>
        </p:spPr>
        <p:txBody>
          <a:bodyPr/>
          <a:lstStyle/>
          <a:p>
            <a:pPr eaLnBrk="1" hangingPunct="1"/>
            <a:r>
              <a:rPr lang="en-US">
                <a:latin typeface="Garamond" charset="0"/>
              </a:rPr>
              <a:t>Tukang-tukang Kayu Bangsa Yahudi adalah Kaum Buruh</a:t>
            </a:r>
          </a:p>
        </p:txBody>
      </p:sp>
      <p:sp>
        <p:nvSpPr>
          <p:cNvPr id="56326"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ocial Classes"/>
          <p:cNvPicPr>
            <a:picLocks noChangeAspect="1" noChangeArrowheads="1"/>
          </p:cNvPicPr>
          <p:nvPr/>
        </p:nvPicPr>
        <p:blipFill>
          <a:blip r:embed="rId3">
            <a:extLst>
              <a:ext uri="{28A0092B-C50C-407E-A947-70E740481C1C}">
                <a14:useLocalDpi xmlns:a14="http://schemas.microsoft.com/office/drawing/2010/main" val="0"/>
              </a:ext>
            </a:extLst>
          </a:blip>
          <a:srcRect t="8487" r="990"/>
          <a:stretch>
            <a:fillRect/>
          </a:stretch>
        </p:blipFill>
        <p:spPr bwMode="auto">
          <a:xfrm>
            <a:off x="0" y="3117850"/>
            <a:ext cx="69342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3"/>
          <p:cNvSpPr>
            <a:spLocks noGrp="1" noRot="1" noChangeArrowheads="1"/>
          </p:cNvSpPr>
          <p:nvPr>
            <p:ph type="title"/>
          </p:nvPr>
        </p:nvSpPr>
        <p:spPr>
          <a:xfrm>
            <a:off x="457200" y="503238"/>
            <a:ext cx="8229600" cy="1143000"/>
          </a:xfrm>
        </p:spPr>
        <p:txBody>
          <a:bodyPr/>
          <a:lstStyle/>
          <a:p>
            <a:pPr eaLnBrk="1" hangingPunct="1"/>
            <a:r>
              <a:rPr lang="en-US">
                <a:latin typeface="Garamond" charset="0"/>
              </a:rPr>
              <a:t>Tingkatan Sosial</a:t>
            </a:r>
          </a:p>
        </p:txBody>
      </p:sp>
      <p:sp>
        <p:nvSpPr>
          <p:cNvPr id="156676" name="Rectangle 4"/>
          <p:cNvSpPr>
            <a:spLocks noGrp="1" noChangeArrowheads="1"/>
          </p:cNvSpPr>
          <p:nvPr>
            <p:ph type="body" idx="1"/>
          </p:nvPr>
        </p:nvSpPr>
        <p:spPr>
          <a:xfrm>
            <a:off x="6324600" y="304800"/>
            <a:ext cx="2895600" cy="609600"/>
          </a:xfrm>
        </p:spPr>
        <p:txBody>
          <a:bodyPr/>
          <a:lstStyle/>
          <a:p>
            <a:pPr eaLnBrk="1" hangingPunct="1">
              <a:lnSpc>
                <a:spcPct val="90000"/>
              </a:lnSpc>
            </a:pPr>
            <a:r>
              <a:rPr lang="en-US" sz="3600" b="1">
                <a:latin typeface="Garamond" charset="0"/>
              </a:rPr>
              <a:t>Bangsawan</a:t>
            </a:r>
          </a:p>
        </p:txBody>
      </p:sp>
      <p:sp>
        <p:nvSpPr>
          <p:cNvPr id="156677" name="Rectangle 5"/>
          <p:cNvSpPr>
            <a:spLocks noChangeArrowheads="1"/>
          </p:cNvSpPr>
          <p:nvPr/>
        </p:nvSpPr>
        <p:spPr bwMode="auto">
          <a:xfrm>
            <a:off x="6324600" y="1473200"/>
            <a:ext cx="32004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600" b="1">
                <a:effectLst>
                  <a:outerShdw blurRad="38100" dist="38100" dir="2700000" algn="tl">
                    <a:srgbClr val="000000"/>
                  </a:outerShdw>
                </a:effectLst>
              </a:rPr>
              <a:t>Kaum Buruh</a:t>
            </a:r>
          </a:p>
        </p:txBody>
      </p:sp>
      <p:sp>
        <p:nvSpPr>
          <p:cNvPr id="156678" name="Rectangle 6"/>
          <p:cNvSpPr>
            <a:spLocks noChangeArrowheads="1"/>
          </p:cNvSpPr>
          <p:nvPr/>
        </p:nvSpPr>
        <p:spPr bwMode="auto">
          <a:xfrm>
            <a:off x="6324600" y="2641600"/>
            <a:ext cx="28956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200" b="1">
                <a:solidFill>
                  <a:schemeClr val="hlink"/>
                </a:solidFill>
                <a:effectLst>
                  <a:outerShdw blurRad="38100" dist="38100" dir="2700000" algn="tl">
                    <a:srgbClr val="000000"/>
                  </a:outerShdw>
                </a:effectLst>
              </a:rPr>
              <a:t>Orang bebas</a:t>
            </a:r>
          </a:p>
        </p:txBody>
      </p:sp>
      <p:sp>
        <p:nvSpPr>
          <p:cNvPr id="156679" name="Rectangle 7"/>
          <p:cNvSpPr>
            <a:spLocks noChangeArrowheads="1"/>
          </p:cNvSpPr>
          <p:nvPr/>
        </p:nvSpPr>
        <p:spPr bwMode="auto">
          <a:xfrm>
            <a:off x="6324600" y="3810000"/>
            <a:ext cx="28956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600" b="1">
                <a:effectLst>
                  <a:outerShdw blurRad="38100" dist="38100" dir="2700000" algn="tl">
                    <a:srgbClr val="000000"/>
                  </a:outerShdw>
                </a:effectLst>
              </a:rPr>
              <a:t>Budak</a:t>
            </a:r>
          </a:p>
        </p:txBody>
      </p:sp>
      <p:sp>
        <p:nvSpPr>
          <p:cNvPr id="39944" name="AutoShape 8"/>
          <p:cNvSpPr>
            <a:spLocks noChangeArrowheads="1"/>
          </p:cNvSpPr>
          <p:nvPr/>
        </p:nvSpPr>
        <p:spPr bwMode="auto">
          <a:xfrm rot="5400000">
            <a:off x="6962775" y="1038225"/>
            <a:ext cx="533400" cy="285750"/>
          </a:xfrm>
          <a:custGeom>
            <a:avLst/>
            <a:gdLst>
              <a:gd name="T0" fmla="*/ 400050 w 21600"/>
              <a:gd name="T1" fmla="*/ 0 h 21600"/>
              <a:gd name="T2" fmla="*/ 0 w 21600"/>
              <a:gd name="T3" fmla="*/ 142875 h 21600"/>
              <a:gd name="T4" fmla="*/ 400050 w 21600"/>
              <a:gd name="T5" fmla="*/ 285750 h 21600"/>
              <a:gd name="T6" fmla="*/ 533400 w 21600"/>
              <a:gd name="T7" fmla="*/ 1428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9945" name="AutoShape 9"/>
          <p:cNvSpPr>
            <a:spLocks noChangeArrowheads="1"/>
          </p:cNvSpPr>
          <p:nvPr/>
        </p:nvSpPr>
        <p:spPr bwMode="auto">
          <a:xfrm rot="5400000">
            <a:off x="6962775" y="2219325"/>
            <a:ext cx="533400" cy="285750"/>
          </a:xfrm>
          <a:custGeom>
            <a:avLst/>
            <a:gdLst>
              <a:gd name="T0" fmla="*/ 400050 w 21600"/>
              <a:gd name="T1" fmla="*/ 0 h 21600"/>
              <a:gd name="T2" fmla="*/ 0 w 21600"/>
              <a:gd name="T3" fmla="*/ 142875 h 21600"/>
              <a:gd name="T4" fmla="*/ 400050 w 21600"/>
              <a:gd name="T5" fmla="*/ 285750 h 21600"/>
              <a:gd name="T6" fmla="*/ 533400 w 21600"/>
              <a:gd name="T7" fmla="*/ 1428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9946" name="AutoShape 10"/>
          <p:cNvSpPr>
            <a:spLocks noChangeArrowheads="1"/>
          </p:cNvSpPr>
          <p:nvPr/>
        </p:nvSpPr>
        <p:spPr bwMode="auto">
          <a:xfrm rot="5400000">
            <a:off x="6962775" y="3400425"/>
            <a:ext cx="533400" cy="285750"/>
          </a:xfrm>
          <a:custGeom>
            <a:avLst/>
            <a:gdLst>
              <a:gd name="T0" fmla="*/ 400050 w 21600"/>
              <a:gd name="T1" fmla="*/ 0 h 21600"/>
              <a:gd name="T2" fmla="*/ 0 w 21600"/>
              <a:gd name="T3" fmla="*/ 142875 h 21600"/>
              <a:gd name="T4" fmla="*/ 400050 w 21600"/>
              <a:gd name="T5" fmla="*/ 285750 h 21600"/>
              <a:gd name="T6" fmla="*/ 533400 w 21600"/>
              <a:gd name="T7" fmla="*/ 1428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56683" name="Rectangle 11"/>
          <p:cNvSpPr>
            <a:spLocks noChangeArrowheads="1"/>
          </p:cNvSpPr>
          <p:nvPr/>
        </p:nvSpPr>
        <p:spPr bwMode="auto">
          <a:xfrm>
            <a:off x="0" y="381000"/>
            <a:ext cx="2362200" cy="2819400"/>
          </a:xfrm>
          <a:prstGeom prst="rect">
            <a:avLst/>
          </a:prstGeom>
          <a:solidFill>
            <a:srgbClr val="800080"/>
          </a:solidFill>
          <a:ln w="9525">
            <a:noFill/>
            <a:miter lim="800000"/>
            <a:headEnd/>
            <a:tailEnd/>
          </a:ln>
          <a:effectLst/>
        </p:spPr>
        <p:txBody>
          <a:bodyPr/>
          <a:lstStyle/>
          <a:p>
            <a:pPr eaLnBrk="1" hangingPunct="1">
              <a:spcBef>
                <a:spcPct val="20000"/>
              </a:spcBef>
              <a:buClr>
                <a:schemeClr val="hlink"/>
              </a:buClr>
              <a:buSzPct val="70000"/>
              <a:buFont typeface="Wingdings" charset="0"/>
              <a:buNone/>
            </a:pPr>
            <a:r>
              <a:rPr lang="en-US" sz="2800" b="1">
                <a:solidFill>
                  <a:schemeClr val="hlink"/>
                </a:solidFill>
                <a:effectLst>
                  <a:outerShdw blurRad="38100" dist="38100" dir="2700000" algn="tl">
                    <a:srgbClr val="000000"/>
                  </a:outerShdw>
                </a:effectLst>
              </a:rPr>
              <a:t>Orang bebas merupakan mantan budak dari berbagai tingkat sosial</a:t>
            </a:r>
          </a:p>
        </p:txBody>
      </p:sp>
      <p:sp>
        <p:nvSpPr>
          <p:cNvPr id="156684" name="Text Box 12"/>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p>
        </p:txBody>
      </p:sp>
      <p:sp>
        <p:nvSpPr>
          <p:cNvPr id="39949" name="TextBox 14"/>
          <p:cNvSpPr txBox="1">
            <a:spLocks noChangeArrowheads="1"/>
          </p:cNvSpPr>
          <p:nvPr/>
        </p:nvSpPr>
        <p:spPr bwMode="auto">
          <a:xfrm>
            <a:off x="1752600" y="3200400"/>
            <a:ext cx="10668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1400">
                <a:solidFill>
                  <a:schemeClr val="bg2"/>
                </a:solidFill>
              </a:rPr>
              <a:t>Bangsawan</a:t>
            </a:r>
          </a:p>
        </p:txBody>
      </p:sp>
      <p:sp>
        <p:nvSpPr>
          <p:cNvPr id="39950" name="TextBox 15"/>
          <p:cNvSpPr txBox="1">
            <a:spLocks noChangeArrowheads="1"/>
          </p:cNvSpPr>
          <p:nvPr/>
        </p:nvSpPr>
        <p:spPr bwMode="auto">
          <a:xfrm>
            <a:off x="2819400" y="2895600"/>
            <a:ext cx="1143000" cy="730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1400">
                <a:solidFill>
                  <a:schemeClr val="bg2"/>
                </a:solidFill>
              </a:rPr>
              <a:t>Asisten upacara pengorbanan</a:t>
            </a:r>
          </a:p>
        </p:txBody>
      </p:sp>
      <p:sp>
        <p:nvSpPr>
          <p:cNvPr id="39951" name="TextBox 16"/>
          <p:cNvSpPr txBox="1">
            <a:spLocks noChangeArrowheads="1"/>
          </p:cNvSpPr>
          <p:nvPr/>
        </p:nvSpPr>
        <p:spPr bwMode="auto">
          <a:xfrm>
            <a:off x="4038600" y="3124200"/>
            <a:ext cx="6096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1400">
                <a:solidFill>
                  <a:schemeClr val="bg2"/>
                </a:solidFill>
              </a:rPr>
              <a:t>Imam</a:t>
            </a:r>
          </a:p>
        </p:txBody>
      </p:sp>
      <p:sp>
        <p:nvSpPr>
          <p:cNvPr id="39952" name="TextBox 17"/>
          <p:cNvSpPr txBox="1">
            <a:spLocks noChangeArrowheads="1"/>
          </p:cNvSpPr>
          <p:nvPr/>
        </p:nvSpPr>
        <p:spPr bwMode="auto">
          <a:xfrm>
            <a:off x="4800600" y="2971800"/>
            <a:ext cx="1828800" cy="5175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1400">
                <a:solidFill>
                  <a:schemeClr val="bg2"/>
                </a:solidFill>
              </a:rPr>
              <a:t>Imam yang melakukan upacara pengorbanan</a:t>
            </a:r>
          </a:p>
        </p:txBody>
      </p:sp>
      <p:sp>
        <p:nvSpPr>
          <p:cNvPr id="39953" name="TextBox 18"/>
          <p:cNvSpPr txBox="1">
            <a:spLocks noChangeArrowheads="1"/>
          </p:cNvSpPr>
          <p:nvPr/>
        </p:nvSpPr>
        <p:spPr bwMode="auto">
          <a:xfrm>
            <a:off x="0" y="5943600"/>
            <a:ext cx="10668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1400">
                <a:solidFill>
                  <a:schemeClr val="bg2"/>
                </a:solidFill>
              </a:rPr>
              <a:t>Petani</a:t>
            </a:r>
          </a:p>
        </p:txBody>
      </p:sp>
      <p:sp>
        <p:nvSpPr>
          <p:cNvPr id="39954" name="TextBox 19"/>
          <p:cNvSpPr txBox="1">
            <a:spLocks noChangeArrowheads="1"/>
          </p:cNvSpPr>
          <p:nvPr/>
        </p:nvSpPr>
        <p:spPr bwMode="auto">
          <a:xfrm>
            <a:off x="914400" y="5670550"/>
            <a:ext cx="4191000" cy="11874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1200" b="1">
                <a:solidFill>
                  <a:schemeClr val="bg2"/>
                </a:solidFill>
              </a:rPr>
              <a:t>PERLENGKAPAN PRIA</a:t>
            </a:r>
          </a:p>
          <a:p>
            <a:pPr algn="just"/>
            <a:r>
              <a:rPr lang="en-US" sz="1200">
                <a:solidFill>
                  <a:schemeClr val="bg2"/>
                </a:solidFill>
              </a:rPr>
              <a:t>Para pria Romawi mengenakan baju selutut tanpa lengan, mungkin dengan pakaian dalam dan berbagai jenis jubah. Pada acara resmi para warga negara Romawi mengenakan jubah putih yang berat. Celana panjang dianggap sebagai busana asing yang tidak pantas dipakai oleh pria!</a:t>
            </a:r>
          </a:p>
        </p:txBody>
      </p:sp>
      <p:sp>
        <p:nvSpPr>
          <p:cNvPr id="39955" name="TextBox 20"/>
          <p:cNvSpPr txBox="1">
            <a:spLocks noChangeArrowheads="1"/>
          </p:cNvSpPr>
          <p:nvPr/>
        </p:nvSpPr>
        <p:spPr bwMode="auto">
          <a:xfrm>
            <a:off x="5105400" y="6196013"/>
            <a:ext cx="1219200" cy="7302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1400">
                <a:solidFill>
                  <a:schemeClr val="bg2"/>
                </a:solidFill>
              </a:rPr>
              <a:t>Warga Negara Roma dalam jubah putihnya</a:t>
            </a:r>
          </a:p>
        </p:txBody>
      </p:sp>
      <p:sp>
        <p:nvSpPr>
          <p:cNvPr id="39956" name="TextBox 21"/>
          <p:cNvSpPr txBox="1">
            <a:spLocks noChangeArrowheads="1"/>
          </p:cNvSpPr>
          <p:nvPr/>
        </p:nvSpPr>
        <p:spPr bwMode="auto">
          <a:xfrm>
            <a:off x="5791200" y="5724525"/>
            <a:ext cx="1219200" cy="5175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1400">
                <a:solidFill>
                  <a:schemeClr val="bg2"/>
                </a:solidFill>
              </a:rPr>
              <a:t>Anggota majelis tinggi</a:t>
            </a:r>
          </a:p>
        </p:txBody>
      </p:sp>
      <p:sp>
        <p:nvSpPr>
          <p:cNvPr id="39957" name="TextBox 22"/>
          <p:cNvSpPr txBox="1">
            <a:spLocks noChangeArrowheads="1"/>
          </p:cNvSpPr>
          <p:nvPr/>
        </p:nvSpPr>
        <p:spPr bwMode="auto">
          <a:xfrm>
            <a:off x="5410200" y="5867400"/>
            <a:ext cx="38100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r>
              <a:rPr lang="en-US">
                <a:latin typeface="Garamond" charset="0"/>
              </a:rPr>
              <a:t>Tingkatan Sosial</a:t>
            </a:r>
          </a:p>
        </p:txBody>
      </p:sp>
      <p:sp>
        <p:nvSpPr>
          <p:cNvPr id="46083" name="Rectangle 3"/>
          <p:cNvSpPr>
            <a:spLocks noGrp="1" noChangeArrowheads="1"/>
          </p:cNvSpPr>
          <p:nvPr>
            <p:ph type="body" idx="1"/>
          </p:nvPr>
        </p:nvSpPr>
        <p:spPr>
          <a:xfrm>
            <a:off x="3429000" y="1905000"/>
            <a:ext cx="5410200" cy="609600"/>
          </a:xfrm>
        </p:spPr>
        <p:txBody>
          <a:bodyPr/>
          <a:lstStyle/>
          <a:p>
            <a:pPr eaLnBrk="1" hangingPunct="1"/>
            <a:r>
              <a:rPr lang="en-US" sz="3600" b="1">
                <a:latin typeface="Garamond" charset="0"/>
              </a:rPr>
              <a:t>Bangsawan</a:t>
            </a:r>
          </a:p>
        </p:txBody>
      </p:sp>
      <p:sp>
        <p:nvSpPr>
          <p:cNvPr id="46084" name="Rectangle 4"/>
          <p:cNvSpPr>
            <a:spLocks noChangeArrowheads="1"/>
          </p:cNvSpPr>
          <p:nvPr/>
        </p:nvSpPr>
        <p:spPr bwMode="auto">
          <a:xfrm>
            <a:off x="3429000" y="30734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600" b="1">
                <a:effectLst>
                  <a:outerShdw blurRad="38100" dist="38100" dir="2700000" algn="tl">
                    <a:srgbClr val="000000"/>
                  </a:outerShdw>
                </a:effectLst>
              </a:rPr>
              <a:t>Kaum Buruh</a:t>
            </a:r>
          </a:p>
        </p:txBody>
      </p:sp>
      <p:sp>
        <p:nvSpPr>
          <p:cNvPr id="46085" name="Rectangle 5"/>
          <p:cNvSpPr>
            <a:spLocks noChangeArrowheads="1"/>
          </p:cNvSpPr>
          <p:nvPr/>
        </p:nvSpPr>
        <p:spPr bwMode="auto">
          <a:xfrm>
            <a:off x="3429000" y="42418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600" b="1">
                <a:effectLst>
                  <a:outerShdw blurRad="38100" dist="38100" dir="2700000" algn="tl">
                    <a:srgbClr val="000000"/>
                  </a:outerShdw>
                </a:effectLst>
              </a:rPr>
              <a:t>Orang Bebas</a:t>
            </a:r>
          </a:p>
        </p:txBody>
      </p:sp>
      <p:sp>
        <p:nvSpPr>
          <p:cNvPr id="46086" name="Rectangle 6"/>
          <p:cNvSpPr>
            <a:spLocks noChangeArrowheads="1"/>
          </p:cNvSpPr>
          <p:nvPr/>
        </p:nvSpPr>
        <p:spPr bwMode="auto">
          <a:xfrm>
            <a:off x="3429000" y="54102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pPr>
            <a:r>
              <a:rPr lang="en-US" sz="3600" b="1">
                <a:solidFill>
                  <a:schemeClr val="hlink"/>
                </a:solidFill>
                <a:effectLst>
                  <a:outerShdw blurRad="38100" dist="38100" dir="2700000" algn="tl">
                    <a:srgbClr val="000000"/>
                  </a:outerShdw>
                </a:effectLst>
              </a:rPr>
              <a:t>Budak</a:t>
            </a:r>
          </a:p>
        </p:txBody>
      </p:sp>
      <p:sp>
        <p:nvSpPr>
          <p:cNvPr id="40969" name="AutoShape 7"/>
          <p:cNvSpPr>
            <a:spLocks noChangeArrowheads="1"/>
          </p:cNvSpPr>
          <p:nvPr/>
        </p:nvSpPr>
        <p:spPr bwMode="auto">
          <a:xfrm rot="5400000">
            <a:off x="4191000" y="25146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0970" name="AutoShape 8"/>
          <p:cNvSpPr>
            <a:spLocks noChangeArrowheads="1"/>
          </p:cNvSpPr>
          <p:nvPr/>
        </p:nvSpPr>
        <p:spPr bwMode="auto">
          <a:xfrm rot="5400000">
            <a:off x="4191000" y="36957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0971" name="AutoShape 9"/>
          <p:cNvSpPr>
            <a:spLocks noChangeArrowheads="1"/>
          </p:cNvSpPr>
          <p:nvPr/>
        </p:nvSpPr>
        <p:spPr bwMode="auto">
          <a:xfrm rot="5400000">
            <a:off x="4191000" y="48768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6093" name="Text Box 13"/>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pPr eaLnBrk="1" hangingPunct="1"/>
            <a:r>
              <a:rPr lang="en-US" sz="4000">
                <a:latin typeface="Garamond" charset="0"/>
              </a:rPr>
              <a:t>Anggota Masyarakat Kota dapat naik banding ke Majelis Romawi</a:t>
            </a:r>
          </a:p>
        </p:txBody>
      </p:sp>
      <p:pic>
        <p:nvPicPr>
          <p:cNvPr id="41987" name="Picture 4" descr="Forum"/>
          <p:cNvPicPr>
            <a:picLocks noChangeAspect="1" noChangeArrowheads="1"/>
          </p:cNvPicPr>
          <p:nvPr/>
        </p:nvPicPr>
        <p:blipFill>
          <a:blip r:embed="rId3">
            <a:extLst>
              <a:ext uri="{28A0092B-C50C-407E-A947-70E740481C1C}">
                <a14:useLocalDpi xmlns:a14="http://schemas.microsoft.com/office/drawing/2010/main" val="0"/>
              </a:ext>
            </a:extLst>
          </a:blip>
          <a:srcRect t="1210"/>
          <a:stretch>
            <a:fillRect/>
          </a:stretch>
        </p:blipFill>
        <p:spPr bwMode="auto">
          <a:xfrm>
            <a:off x="-76200" y="1600200"/>
            <a:ext cx="9448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98</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Oush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42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Rot="1" noChangeArrowheads="1"/>
          </p:cNvSpPr>
          <p:nvPr>
            <p:ph type="title"/>
          </p:nvPr>
        </p:nvSpPr>
        <p:spPr>
          <a:xfrm>
            <a:off x="0" y="0"/>
            <a:ext cx="3657600" cy="2362200"/>
          </a:xfrm>
        </p:spPr>
        <p:txBody>
          <a:bodyPr/>
          <a:lstStyle/>
          <a:p>
            <a:pPr eaLnBrk="1" hangingPunct="1"/>
            <a:r>
              <a:rPr lang="en-US" sz="4000">
                <a:solidFill>
                  <a:schemeClr val="bg2"/>
                </a:solidFill>
                <a:effectLst/>
                <a:latin typeface="Garamond" charset="0"/>
              </a:rPr>
              <a:t>Ciri-ciri Masyarakat ber-Rumah Tangga</a:t>
            </a:r>
          </a:p>
        </p:txBody>
      </p:sp>
      <p:sp>
        <p:nvSpPr>
          <p:cNvPr id="154628" name="Rectangle 4"/>
          <p:cNvSpPr>
            <a:spLocks noGrp="1" noChangeArrowheads="1"/>
          </p:cNvSpPr>
          <p:nvPr>
            <p:ph type="body" idx="1"/>
          </p:nvPr>
        </p:nvSpPr>
        <p:spPr>
          <a:xfrm>
            <a:off x="4648200" y="3581400"/>
            <a:ext cx="4495800" cy="3352800"/>
          </a:xfrm>
          <a:gradFill rotWithShape="1">
            <a:gsLst>
              <a:gs pos="0">
                <a:srgbClr val="006600">
                  <a:alpha val="67999"/>
                </a:srgbClr>
              </a:gs>
              <a:gs pos="100000">
                <a:srgbClr val="006600">
                  <a:gamma/>
                  <a:shade val="46275"/>
                  <a:invGamma/>
                </a:srgbClr>
              </a:gs>
            </a:gsLst>
            <a:lin ang="5400000" scaled="1"/>
          </a:gradFill>
        </p:spPr>
        <p:txBody>
          <a:bodyPr/>
          <a:lstStyle/>
          <a:p>
            <a:pPr eaLnBrk="1" hangingPunct="1"/>
            <a:r>
              <a:rPr lang="en-US">
                <a:latin typeface="Garamond" charset="0"/>
              </a:rPr>
              <a:t>Sumber biologis yang sama dalam tempat yang sama</a:t>
            </a:r>
          </a:p>
          <a:p>
            <a:pPr eaLnBrk="1" hangingPunct="1"/>
            <a:r>
              <a:rPr lang="en-US">
                <a:latin typeface="Garamond" charset="0"/>
              </a:rPr>
              <a:t>Tingkatan Kekuasaan</a:t>
            </a:r>
          </a:p>
          <a:p>
            <a:pPr eaLnBrk="1" hangingPunct="1"/>
            <a:r>
              <a:rPr lang="en-US">
                <a:latin typeface="Garamond" charset="0"/>
              </a:rPr>
              <a:t>Orang bebas dan Budak</a:t>
            </a:r>
          </a:p>
          <a:p>
            <a:pPr eaLnBrk="1" hangingPunct="1"/>
            <a:r>
              <a:rPr lang="en-US">
                <a:latin typeface="Garamond" charset="0"/>
              </a:rPr>
              <a:t>Agama yang sama</a:t>
            </a:r>
          </a:p>
        </p:txBody>
      </p:sp>
      <p:sp>
        <p:nvSpPr>
          <p:cNvPr id="154629" name="Text Box 5"/>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2400" b="1">
                <a:solidFill>
                  <a:schemeClr val="bg2"/>
                </a:solidFill>
                <a:latin typeface="Arial" charset="0"/>
                <a:ea typeface="+mn-ea"/>
              </a:rPr>
              <a:t>99</a:t>
            </a:r>
            <a:endParaRPr lang="en-US" b="1">
              <a:solidFill>
                <a:schemeClr val="bg2"/>
              </a:solidFill>
              <a:latin typeface="Arial" charset="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4628">
                                            <p:txEl>
                                              <p:pRg st="0" end="0"/>
                                            </p:txEl>
                                          </p:spTgt>
                                        </p:tgtEl>
                                        <p:attrNameLst>
                                          <p:attrName>style.visibility</p:attrName>
                                        </p:attrNameLst>
                                      </p:cBhvr>
                                      <p:to>
                                        <p:strVal val="visible"/>
                                      </p:to>
                                    </p:set>
                                    <p:animEffect transition="in" filter="blinds(horizontal)">
                                      <p:cBhvr>
                                        <p:cTn id="7" dur="500"/>
                                        <p:tgtEl>
                                          <p:spTgt spid="1546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4628">
                                            <p:txEl>
                                              <p:pRg st="1" end="1"/>
                                            </p:txEl>
                                          </p:spTgt>
                                        </p:tgtEl>
                                        <p:attrNameLst>
                                          <p:attrName>style.visibility</p:attrName>
                                        </p:attrNameLst>
                                      </p:cBhvr>
                                      <p:to>
                                        <p:strVal val="visible"/>
                                      </p:to>
                                    </p:set>
                                    <p:animEffect transition="in" filter="blinds(horizontal)">
                                      <p:cBhvr>
                                        <p:cTn id="12" dur="500"/>
                                        <p:tgtEl>
                                          <p:spTgt spid="1546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54628">
                                            <p:txEl>
                                              <p:pRg st="2" end="2"/>
                                            </p:txEl>
                                          </p:spTgt>
                                        </p:tgtEl>
                                        <p:attrNameLst>
                                          <p:attrName>style.visibility</p:attrName>
                                        </p:attrNameLst>
                                      </p:cBhvr>
                                      <p:to>
                                        <p:strVal val="visible"/>
                                      </p:to>
                                    </p:set>
                                    <p:animEffect transition="in" filter="blinds(horizontal)">
                                      <p:cBhvr>
                                        <p:cTn id="17" dur="500"/>
                                        <p:tgtEl>
                                          <p:spTgt spid="1546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54628">
                                            <p:txEl>
                                              <p:pRg st="3" end="3"/>
                                            </p:txEl>
                                          </p:spTgt>
                                        </p:tgtEl>
                                        <p:attrNameLst>
                                          <p:attrName>style.visibility</p:attrName>
                                        </p:attrNameLst>
                                      </p:cBhvr>
                                      <p:to>
                                        <p:strVal val="visible"/>
                                      </p:to>
                                    </p:set>
                                    <p:animEffect transition="in" filter="blinds(horizontal)">
                                      <p:cBhvr>
                                        <p:cTn id="22" dur="500"/>
                                        <p:tgtEl>
                                          <p:spTgt spid="1546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Home"/>
          <p:cNvPicPr>
            <a:picLocks noChangeAspect="1" noChangeArrowheads="1"/>
          </p:cNvPicPr>
          <p:nvPr/>
        </p:nvPicPr>
        <p:blipFill>
          <a:blip r:embed="rId3">
            <a:extLst>
              <a:ext uri="{28A0092B-C50C-407E-A947-70E740481C1C}">
                <a14:useLocalDpi xmlns:a14="http://schemas.microsoft.com/office/drawing/2010/main" val="0"/>
              </a:ext>
            </a:extLst>
          </a:blip>
          <a:srcRect r="42532"/>
          <a:stretch>
            <a:fillRect/>
          </a:stretch>
        </p:blipFill>
        <p:spPr bwMode="auto">
          <a:xfrm>
            <a:off x="0" y="0"/>
            <a:ext cx="6723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p:cNvSpPr>
            <a:spLocks noGrp="1" noRot="1" noChangeArrowheads="1"/>
          </p:cNvSpPr>
          <p:nvPr>
            <p:ph type="title"/>
          </p:nvPr>
        </p:nvSpPr>
        <p:spPr>
          <a:xfrm>
            <a:off x="5867400" y="0"/>
            <a:ext cx="3276600" cy="1981200"/>
          </a:xfrm>
          <a:solidFill>
            <a:srgbClr val="800080"/>
          </a:solidFill>
        </p:spPr>
        <p:txBody>
          <a:bodyPr/>
          <a:lstStyle/>
          <a:p>
            <a:pPr eaLnBrk="1" hangingPunct="1"/>
            <a:r>
              <a:rPr lang="en-US">
                <a:latin typeface="Garamond" charset="0"/>
              </a:rPr>
              <a:t>Implikasi</a:t>
            </a:r>
            <a:br>
              <a:rPr lang="en-US">
                <a:latin typeface="Garamond" charset="0"/>
              </a:rPr>
            </a:br>
            <a:r>
              <a:rPr lang="en-US">
                <a:latin typeface="Garamond" charset="0"/>
              </a:rPr>
              <a:t>Rumah Tangga</a:t>
            </a:r>
          </a:p>
        </p:txBody>
      </p:sp>
      <p:sp>
        <p:nvSpPr>
          <p:cNvPr id="60422"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99</a:t>
            </a:r>
            <a:endParaRPr lang="en-US" b="1">
              <a:latin typeface="Arial" charset="0"/>
              <a:ea typeface="+mn-ea"/>
            </a:endParaRPr>
          </a:p>
        </p:txBody>
      </p:sp>
      <p:sp>
        <p:nvSpPr>
          <p:cNvPr id="60423" name="Text Box 7"/>
          <p:cNvSpPr txBox="1">
            <a:spLocks noChangeArrowheads="1"/>
          </p:cNvSpPr>
          <p:nvPr/>
        </p:nvSpPr>
        <p:spPr bwMode="auto">
          <a:xfrm>
            <a:off x="4648200" y="3502025"/>
            <a:ext cx="4430713" cy="3081338"/>
          </a:xfrm>
          <a:prstGeom prst="rect">
            <a:avLst/>
          </a:prstGeom>
          <a:gradFill rotWithShape="1">
            <a:gsLst>
              <a:gs pos="0">
                <a:srgbClr val="472F18"/>
              </a:gs>
              <a:gs pos="100000">
                <a:srgbClr val="996633">
                  <a:alpha val="53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buFontTx/>
              <a:buAutoNum type="arabicPeriod"/>
            </a:pPr>
            <a:r>
              <a:rPr lang="en-US" sz="2800" b="1"/>
              <a:t>Pertobatan seisi rumah</a:t>
            </a:r>
          </a:p>
          <a:p>
            <a:pPr>
              <a:buFontTx/>
              <a:buAutoNum type="arabicPeriod"/>
            </a:pPr>
            <a:r>
              <a:rPr lang="en-US" sz="2800" b="1"/>
              <a:t>Kesatuan tubuh Kristus</a:t>
            </a:r>
          </a:p>
          <a:p>
            <a:pPr>
              <a:buFontTx/>
              <a:buAutoNum type="arabicPeriod"/>
            </a:pPr>
            <a:r>
              <a:rPr lang="en-US" sz="2800" b="1"/>
              <a:t>Struktur yang fleksibel</a:t>
            </a:r>
          </a:p>
          <a:p>
            <a:pPr>
              <a:buFontTx/>
              <a:buAutoNum type="arabicPeriod"/>
            </a:pPr>
            <a:r>
              <a:rPr lang="en-US" sz="2800" b="1"/>
              <a:t>Hubungan-hubungan</a:t>
            </a:r>
          </a:p>
          <a:p>
            <a:pPr>
              <a:buFontTx/>
              <a:buAutoNum type="arabicPeriod"/>
            </a:pPr>
            <a:r>
              <a:rPr lang="en-US" sz="2800" b="1"/>
              <a:t>Tempat pertemuan gereja</a:t>
            </a:r>
          </a:p>
          <a:p>
            <a:pPr>
              <a:buFontTx/>
              <a:buAutoNum type="arabicPeriod"/>
            </a:pPr>
            <a:r>
              <a:rPr lang="en-US" sz="2800" b="1"/>
              <a:t>Keanekaragaman sosial</a:t>
            </a:r>
          </a:p>
          <a:p>
            <a:pPr>
              <a:buFontTx/>
              <a:buAutoNum type="arabicPeriod"/>
            </a:pPr>
            <a:r>
              <a:rPr lang="en-US" sz="2800" b="1"/>
              <a:t>Tempat percobaan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0423">
                                            <p:txEl>
                                              <p:pRg st="0" end="0"/>
                                            </p:txEl>
                                          </p:spTgt>
                                        </p:tgtEl>
                                        <p:attrNameLst>
                                          <p:attrName>style.visibility</p:attrName>
                                        </p:attrNameLst>
                                      </p:cBhvr>
                                      <p:to>
                                        <p:strVal val="visible"/>
                                      </p:to>
                                    </p:set>
                                    <p:animEffect transition="in" filter="wipe(down)">
                                      <p:cBhvr>
                                        <p:cTn id="7" dur="500"/>
                                        <p:tgtEl>
                                          <p:spTgt spid="604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0423">
                                            <p:txEl>
                                              <p:pRg st="1" end="1"/>
                                            </p:txEl>
                                          </p:spTgt>
                                        </p:tgtEl>
                                        <p:attrNameLst>
                                          <p:attrName>style.visibility</p:attrName>
                                        </p:attrNameLst>
                                      </p:cBhvr>
                                      <p:to>
                                        <p:strVal val="visible"/>
                                      </p:to>
                                    </p:set>
                                    <p:animEffect transition="in" filter="wipe(down)">
                                      <p:cBhvr>
                                        <p:cTn id="12" dur="500"/>
                                        <p:tgtEl>
                                          <p:spTgt spid="604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0423">
                                            <p:txEl>
                                              <p:pRg st="2" end="2"/>
                                            </p:txEl>
                                          </p:spTgt>
                                        </p:tgtEl>
                                        <p:attrNameLst>
                                          <p:attrName>style.visibility</p:attrName>
                                        </p:attrNameLst>
                                      </p:cBhvr>
                                      <p:to>
                                        <p:strVal val="visible"/>
                                      </p:to>
                                    </p:set>
                                    <p:animEffect transition="in" filter="wipe(down)">
                                      <p:cBhvr>
                                        <p:cTn id="17" dur="500"/>
                                        <p:tgtEl>
                                          <p:spTgt spid="604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0423">
                                            <p:txEl>
                                              <p:pRg st="3" end="3"/>
                                            </p:txEl>
                                          </p:spTgt>
                                        </p:tgtEl>
                                        <p:attrNameLst>
                                          <p:attrName>style.visibility</p:attrName>
                                        </p:attrNameLst>
                                      </p:cBhvr>
                                      <p:to>
                                        <p:strVal val="visible"/>
                                      </p:to>
                                    </p:set>
                                    <p:animEffect transition="in" filter="wipe(down)">
                                      <p:cBhvr>
                                        <p:cTn id="22" dur="500"/>
                                        <p:tgtEl>
                                          <p:spTgt spid="604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0423">
                                            <p:txEl>
                                              <p:pRg st="4" end="4"/>
                                            </p:txEl>
                                          </p:spTgt>
                                        </p:tgtEl>
                                        <p:attrNameLst>
                                          <p:attrName>style.visibility</p:attrName>
                                        </p:attrNameLst>
                                      </p:cBhvr>
                                      <p:to>
                                        <p:strVal val="visible"/>
                                      </p:to>
                                    </p:set>
                                    <p:animEffect transition="in" filter="wipe(down)">
                                      <p:cBhvr>
                                        <p:cTn id="27" dur="500"/>
                                        <p:tgtEl>
                                          <p:spTgt spid="6042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60423">
                                            <p:txEl>
                                              <p:pRg st="5" end="5"/>
                                            </p:txEl>
                                          </p:spTgt>
                                        </p:tgtEl>
                                        <p:attrNameLst>
                                          <p:attrName>style.visibility</p:attrName>
                                        </p:attrNameLst>
                                      </p:cBhvr>
                                      <p:to>
                                        <p:strVal val="visible"/>
                                      </p:to>
                                    </p:set>
                                    <p:animEffect transition="in" filter="wipe(down)">
                                      <p:cBhvr>
                                        <p:cTn id="32" dur="500"/>
                                        <p:tgtEl>
                                          <p:spTgt spid="6042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60423">
                                            <p:txEl>
                                              <p:pRg st="6" end="6"/>
                                            </p:txEl>
                                          </p:spTgt>
                                        </p:tgtEl>
                                        <p:attrNameLst>
                                          <p:attrName>style.visibility</p:attrName>
                                        </p:attrNameLst>
                                      </p:cBhvr>
                                      <p:to>
                                        <p:strVal val="visible"/>
                                      </p:to>
                                    </p:set>
                                    <p:animEffect transition="in" filter="wipe(down)">
                                      <p:cBhvr>
                                        <p:cTn id="37" dur="500"/>
                                        <p:tgtEl>
                                          <p:spTgt spid="604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152400" y="274638"/>
            <a:ext cx="8686800" cy="1143000"/>
          </a:xfrm>
        </p:spPr>
        <p:txBody>
          <a:bodyPr/>
          <a:lstStyle/>
          <a:p>
            <a:pPr eaLnBrk="1" hangingPunct="1"/>
            <a:r>
              <a:rPr lang="en-US">
                <a:latin typeface="Garamond" charset="0"/>
              </a:rPr>
              <a:t>Rumah Tangga menguji Kesetiaan</a:t>
            </a:r>
          </a:p>
        </p:txBody>
      </p:sp>
      <p:pic>
        <p:nvPicPr>
          <p:cNvPr id="46083" name="Picture 4" descr="HOushold0001"/>
          <p:cNvPicPr>
            <a:picLocks noChangeAspect="1" noChangeArrowheads="1"/>
          </p:cNvPicPr>
          <p:nvPr/>
        </p:nvPicPr>
        <p:blipFill>
          <a:blip r:embed="rId3">
            <a:extLst>
              <a:ext uri="{28A0092B-C50C-407E-A947-70E740481C1C}">
                <a14:useLocalDpi xmlns:a14="http://schemas.microsoft.com/office/drawing/2010/main" val="0"/>
              </a:ext>
            </a:extLst>
          </a:blip>
          <a:srcRect t="2710"/>
          <a:stretch>
            <a:fillRect/>
          </a:stretch>
        </p:blipFill>
        <p:spPr bwMode="auto">
          <a:xfrm>
            <a:off x="304800" y="1731963"/>
            <a:ext cx="8458200"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99</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3" descr="Home"/>
          <p:cNvPicPr>
            <a:picLocks noChangeAspect="1" noChangeArrowheads="1"/>
          </p:cNvPicPr>
          <p:nvPr/>
        </p:nvPicPr>
        <p:blipFill>
          <a:blip r:embed="rId3">
            <a:extLst>
              <a:ext uri="{28A0092B-C50C-407E-A947-70E740481C1C}">
                <a14:useLocalDpi xmlns:a14="http://schemas.microsoft.com/office/drawing/2010/main" val="0"/>
              </a:ext>
            </a:extLst>
          </a:blip>
          <a:srcRect r="42532"/>
          <a:stretch>
            <a:fillRect/>
          </a:stretch>
        </p:blipFill>
        <p:spPr bwMode="auto">
          <a:xfrm>
            <a:off x="0" y="0"/>
            <a:ext cx="6723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p:cNvSpPr>
            <a:spLocks noGrp="1" noRot="1" noChangeArrowheads="1"/>
          </p:cNvSpPr>
          <p:nvPr>
            <p:ph type="title" idx="4294967295"/>
          </p:nvPr>
        </p:nvSpPr>
        <p:spPr>
          <a:xfrm>
            <a:off x="5867400" y="0"/>
            <a:ext cx="3276600" cy="1981200"/>
          </a:xfrm>
          <a:solidFill>
            <a:srgbClr val="800080"/>
          </a:solidFill>
        </p:spPr>
        <p:txBody>
          <a:bodyPr/>
          <a:lstStyle/>
          <a:p>
            <a:pPr eaLnBrk="1" hangingPunct="1"/>
            <a:r>
              <a:rPr lang="en-US">
                <a:latin typeface="Garamond" charset="0"/>
              </a:rPr>
              <a:t>Implikasi</a:t>
            </a:r>
            <a:br>
              <a:rPr lang="en-US">
                <a:latin typeface="Garamond" charset="0"/>
              </a:rPr>
            </a:br>
            <a:r>
              <a:rPr lang="en-US">
                <a:latin typeface="Garamond" charset="0"/>
              </a:rPr>
              <a:t>Rumah Tangga</a:t>
            </a:r>
          </a:p>
        </p:txBody>
      </p:sp>
      <p:sp>
        <p:nvSpPr>
          <p:cNvPr id="60422"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99</a:t>
            </a:r>
            <a:endParaRPr lang="en-US" b="1">
              <a:latin typeface="Arial" charset="0"/>
              <a:ea typeface="+mn-ea"/>
            </a:endParaRPr>
          </a:p>
        </p:txBody>
      </p:sp>
      <p:sp>
        <p:nvSpPr>
          <p:cNvPr id="60423" name="Text Box 7"/>
          <p:cNvSpPr txBox="1">
            <a:spLocks noChangeArrowheads="1"/>
          </p:cNvSpPr>
          <p:nvPr/>
        </p:nvSpPr>
        <p:spPr bwMode="auto">
          <a:xfrm>
            <a:off x="4648200" y="2971800"/>
            <a:ext cx="4495800" cy="3935413"/>
          </a:xfrm>
          <a:prstGeom prst="rect">
            <a:avLst/>
          </a:prstGeom>
          <a:gradFill rotWithShape="1">
            <a:gsLst>
              <a:gs pos="0">
                <a:srgbClr val="472F18"/>
              </a:gs>
              <a:gs pos="100000">
                <a:srgbClr val="996633">
                  <a:alpha val="53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buFontTx/>
              <a:buAutoNum type="arabicPeriod"/>
            </a:pPr>
            <a:r>
              <a:rPr lang="en-US" sz="2800" b="1"/>
              <a:t>Pertobatan seisi rumah</a:t>
            </a:r>
          </a:p>
          <a:p>
            <a:pPr>
              <a:buFontTx/>
              <a:buAutoNum type="arabicPeriod"/>
            </a:pPr>
            <a:r>
              <a:rPr lang="en-US" sz="2800" b="1"/>
              <a:t>Kesatuan tubuh Kristus</a:t>
            </a:r>
          </a:p>
          <a:p>
            <a:pPr>
              <a:buFontTx/>
              <a:buAutoNum type="arabicPeriod"/>
            </a:pPr>
            <a:r>
              <a:rPr lang="en-US" sz="2800" b="1"/>
              <a:t>Struktur yang fleksibel</a:t>
            </a:r>
          </a:p>
          <a:p>
            <a:pPr>
              <a:buFontTx/>
              <a:buAutoNum type="arabicPeriod"/>
            </a:pPr>
            <a:r>
              <a:rPr lang="en-US" sz="2800" b="1"/>
              <a:t>Hubungan-hubungan</a:t>
            </a:r>
          </a:p>
          <a:p>
            <a:pPr>
              <a:buFontTx/>
              <a:buAutoNum type="arabicPeriod"/>
            </a:pPr>
            <a:r>
              <a:rPr lang="en-US" sz="2800" b="1"/>
              <a:t>Tempat pertemuan gereja</a:t>
            </a:r>
          </a:p>
          <a:p>
            <a:pPr>
              <a:buFontTx/>
              <a:buAutoNum type="arabicPeriod"/>
            </a:pPr>
            <a:r>
              <a:rPr lang="en-US" sz="2800" b="1"/>
              <a:t>Keanekaragaman sosial</a:t>
            </a:r>
          </a:p>
          <a:p>
            <a:pPr>
              <a:buFontTx/>
              <a:buAutoNum type="arabicPeriod"/>
            </a:pPr>
            <a:r>
              <a:rPr lang="en-US" sz="2800" b="1"/>
              <a:t>Tempat percobaan</a:t>
            </a:r>
          </a:p>
          <a:p>
            <a:pPr>
              <a:buFontTx/>
              <a:buAutoNum type="arabicPeriod"/>
            </a:pPr>
            <a:r>
              <a:rPr lang="en-US" sz="2800" b="1"/>
              <a:t>Penginjilan dalam rumah tangga</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48" name="Picture 3" descr="Influence0001"/>
          <p:cNvPicPr>
            <a:picLocks noChangeAspect="1" noChangeArrowheads="1"/>
          </p:cNvPicPr>
          <p:nvPr/>
        </p:nvPicPr>
        <p:blipFill>
          <a:blip r:embed="rId3">
            <a:extLst>
              <a:ext uri="{28A0092B-C50C-407E-A947-70E740481C1C}">
                <a14:useLocalDpi xmlns:a14="http://schemas.microsoft.com/office/drawing/2010/main" val="0"/>
              </a:ext>
            </a:extLst>
          </a:blip>
          <a:srcRect l="25793" t="12123" r="17749" b="49368"/>
          <a:stretch>
            <a:fillRect/>
          </a:stretch>
        </p:blipFill>
        <p:spPr bwMode="auto">
          <a:xfrm>
            <a:off x="-76200" y="-76200"/>
            <a:ext cx="71628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9" name="Oval 4"/>
          <p:cNvSpPr>
            <a:spLocks noChangeArrowheads="1"/>
          </p:cNvSpPr>
          <p:nvPr/>
        </p:nvSpPr>
        <p:spPr bwMode="auto">
          <a:xfrm>
            <a:off x="4724400" y="35814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sp>
        <p:nvSpPr>
          <p:cNvPr id="48150" name="Oval 5"/>
          <p:cNvSpPr>
            <a:spLocks noChangeArrowheads="1"/>
          </p:cNvSpPr>
          <p:nvPr/>
        </p:nvSpPr>
        <p:spPr bwMode="auto">
          <a:xfrm>
            <a:off x="3581400" y="4572000"/>
            <a:ext cx="152400" cy="152400"/>
          </a:xfrm>
          <a:prstGeom prst="ellipse">
            <a:avLst/>
          </a:prstGeom>
          <a:solidFill>
            <a:schemeClr val="tx1"/>
          </a:solidFill>
          <a:ln w="9525">
            <a:solidFill>
              <a:schemeClr val="tx1"/>
            </a:solidFill>
            <a:round/>
            <a:headEnd/>
            <a:tailEnd/>
          </a:ln>
        </p:spPr>
        <p:txBody>
          <a:bodyPr wrap="none" anchor="ctr"/>
          <a:lstStyle/>
          <a:p>
            <a:endParaRPr lang="en-US"/>
          </a:p>
        </p:txBody>
      </p:sp>
      <p:pic>
        <p:nvPicPr>
          <p:cNvPr id="48131" name="Picture 6" descr="Influence0001"/>
          <p:cNvPicPr>
            <a:picLocks noChangeAspect="1" noChangeArrowheads="1"/>
          </p:cNvPicPr>
          <p:nvPr/>
        </p:nvPicPr>
        <p:blipFill>
          <a:blip r:embed="rId3">
            <a:extLst>
              <a:ext uri="{28A0092B-C50C-407E-A947-70E740481C1C}">
                <a14:useLocalDpi xmlns:a14="http://schemas.microsoft.com/office/drawing/2010/main" val="0"/>
              </a:ext>
            </a:extLst>
          </a:blip>
          <a:srcRect l="25793" t="50632" r="17749" b="41360"/>
          <a:stretch>
            <a:fillRect/>
          </a:stretch>
        </p:blipFill>
        <p:spPr bwMode="auto">
          <a:xfrm>
            <a:off x="4495800" y="4724400"/>
            <a:ext cx="4876800" cy="9779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0535" name="Rectangle 7" descr="Papyrus"/>
          <p:cNvSpPr>
            <a:spLocks noGrp="1" noRot="1" noChangeArrowheads="1"/>
          </p:cNvSpPr>
          <p:nvPr>
            <p:ph type="title"/>
          </p:nvPr>
        </p:nvSpPr>
        <p:spPr>
          <a:xfrm>
            <a:off x="4876800" y="609600"/>
            <a:ext cx="4267200" cy="1371600"/>
          </a:xfrm>
          <a:blipFill dpi="0" rotWithShape="1">
            <a:blip r:embed="rId4"/>
            <a:srcRect/>
            <a:tile tx="0" ty="0" sx="100000" sy="100000" flip="none" algn="tl"/>
          </a:blipFill>
          <a:ln w="57150" cap="flat">
            <a:solidFill>
              <a:srgbClr val="006600"/>
            </a:solidFill>
          </a:ln>
          <a:effectLst>
            <a:outerShdw blurRad="63500" dist="35921" dir="2700000" algn="ctr" rotWithShape="0">
              <a:schemeClr val="tx1"/>
            </a:outerShdw>
          </a:effectLst>
        </p:spPr>
        <p:txBody>
          <a:bodyPr/>
          <a:lstStyle/>
          <a:p>
            <a:pPr eaLnBrk="1" hangingPunct="1"/>
            <a:r>
              <a:rPr lang="en-US" sz="4000">
                <a:solidFill>
                  <a:schemeClr val="bg2"/>
                </a:solidFill>
                <a:effectLst>
                  <a:outerShdw blurRad="38100" dist="38100" dir="2700000" algn="tl">
                    <a:srgbClr val="DDDDDD"/>
                  </a:outerShdw>
                </a:effectLst>
                <a:latin typeface="Garamond" charset="0"/>
              </a:rPr>
              <a:t>Lingkungan Pengaruh</a:t>
            </a:r>
          </a:p>
        </p:txBody>
      </p:sp>
      <p:sp>
        <p:nvSpPr>
          <p:cNvPr id="150536" name="Text Box 8"/>
          <p:cNvSpPr txBox="1">
            <a:spLocks noChangeArrowheads="1"/>
          </p:cNvSpPr>
          <p:nvPr/>
        </p:nvSpPr>
        <p:spPr bwMode="auto">
          <a:xfrm>
            <a:off x="8382000" y="76200"/>
            <a:ext cx="692150"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100</a:t>
            </a:r>
            <a:endParaRPr lang="en-US" b="1">
              <a:latin typeface="Arial" charset="0"/>
              <a:ea typeface="+mn-ea"/>
            </a:endParaRPr>
          </a:p>
        </p:txBody>
      </p:sp>
      <p:sp>
        <p:nvSpPr>
          <p:cNvPr id="150537" name="Rectangle 9"/>
          <p:cNvSpPr>
            <a:spLocks noRot="1" noChangeArrowheads="1"/>
          </p:cNvSpPr>
          <p:nvPr/>
        </p:nvSpPr>
        <p:spPr bwMode="auto">
          <a:xfrm>
            <a:off x="2667000" y="838200"/>
            <a:ext cx="1447800" cy="4270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1400" b="1">
                <a:solidFill>
                  <a:srgbClr val="000000"/>
                </a:solidFill>
                <a:effectLst>
                  <a:outerShdw blurRad="38100" dist="38100" dir="2700000" algn="tl">
                    <a:srgbClr val="DDDDDD"/>
                  </a:outerShdw>
                </a:effectLst>
                <a:latin typeface="Times New Roman" charset="0"/>
              </a:rPr>
              <a:t>Sanak Saudara</a:t>
            </a:r>
          </a:p>
        </p:txBody>
      </p:sp>
      <p:sp>
        <p:nvSpPr>
          <p:cNvPr id="150538" name="Rectangle 10"/>
          <p:cNvSpPr>
            <a:spLocks noRot="1" noChangeArrowheads="1"/>
          </p:cNvSpPr>
          <p:nvPr/>
        </p:nvSpPr>
        <p:spPr bwMode="auto">
          <a:xfrm>
            <a:off x="2895600" y="2286000"/>
            <a:ext cx="1219200" cy="4270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1400" b="1">
                <a:solidFill>
                  <a:srgbClr val="000000"/>
                </a:solidFill>
                <a:effectLst>
                  <a:outerShdw blurRad="38100" dist="38100" dir="2700000" algn="tl">
                    <a:srgbClr val="DDDDDD"/>
                  </a:outerShdw>
                </a:effectLst>
                <a:latin typeface="Times New Roman" charset="0"/>
              </a:rPr>
              <a:t>Keluarga </a:t>
            </a:r>
          </a:p>
          <a:p>
            <a:pPr algn="ctr" eaLnBrk="1" hangingPunct="1"/>
            <a:r>
              <a:rPr lang="en-US" sz="1400" b="1">
                <a:solidFill>
                  <a:srgbClr val="000000"/>
                </a:solidFill>
                <a:effectLst>
                  <a:outerShdw blurRad="38100" dist="38100" dir="2700000" algn="tl">
                    <a:srgbClr val="DDDDDD"/>
                  </a:outerShdw>
                </a:effectLst>
                <a:latin typeface="Times New Roman" charset="0"/>
              </a:rPr>
              <a:t>Inti</a:t>
            </a:r>
          </a:p>
        </p:txBody>
      </p:sp>
      <p:sp>
        <p:nvSpPr>
          <p:cNvPr id="150539" name="Rectangle 11"/>
          <p:cNvSpPr>
            <a:spLocks noRot="1" noChangeArrowheads="1"/>
          </p:cNvSpPr>
          <p:nvPr/>
        </p:nvSpPr>
        <p:spPr bwMode="auto">
          <a:xfrm>
            <a:off x="3810000" y="3200400"/>
            <a:ext cx="1219200" cy="4270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1400" b="1">
                <a:solidFill>
                  <a:srgbClr val="000000"/>
                </a:solidFill>
                <a:effectLst>
                  <a:outerShdw blurRad="38100" dist="38100" dir="2700000" algn="tl">
                    <a:srgbClr val="DDDDDD"/>
                  </a:outerShdw>
                </a:effectLst>
                <a:latin typeface="Times New Roman" charset="0"/>
              </a:rPr>
              <a:t>Tetangga</a:t>
            </a:r>
          </a:p>
        </p:txBody>
      </p:sp>
      <p:sp>
        <p:nvSpPr>
          <p:cNvPr id="150540" name="Rectangle 12"/>
          <p:cNvSpPr>
            <a:spLocks noRot="1" noChangeArrowheads="1"/>
          </p:cNvSpPr>
          <p:nvPr/>
        </p:nvSpPr>
        <p:spPr bwMode="auto">
          <a:xfrm>
            <a:off x="2971800" y="4038600"/>
            <a:ext cx="1066800" cy="53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1400" b="1">
                <a:solidFill>
                  <a:srgbClr val="000000"/>
                </a:solidFill>
                <a:effectLst>
                  <a:outerShdw blurRad="38100" dist="38100" dir="2700000" algn="tl">
                    <a:srgbClr val="DDDDDD"/>
                  </a:outerShdw>
                </a:effectLst>
                <a:latin typeface="Times New Roman" charset="0"/>
              </a:rPr>
              <a:t>Rekan Kerja</a:t>
            </a:r>
          </a:p>
        </p:txBody>
      </p:sp>
      <p:sp>
        <p:nvSpPr>
          <p:cNvPr id="150541" name="Rectangle 13"/>
          <p:cNvSpPr>
            <a:spLocks noRot="1" noChangeArrowheads="1"/>
          </p:cNvSpPr>
          <p:nvPr/>
        </p:nvSpPr>
        <p:spPr bwMode="auto">
          <a:xfrm>
            <a:off x="1905000" y="3124200"/>
            <a:ext cx="1219200" cy="60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1400" b="1">
                <a:solidFill>
                  <a:srgbClr val="000000"/>
                </a:solidFill>
                <a:effectLst>
                  <a:outerShdw blurRad="38100" dist="38100" dir="2700000" algn="tl">
                    <a:srgbClr val="DDDDDD"/>
                  </a:outerShdw>
                </a:effectLst>
                <a:latin typeface="Times New Roman" charset="0"/>
              </a:rPr>
              <a:t>Teman Dekat Lainnya</a:t>
            </a:r>
          </a:p>
        </p:txBody>
      </p:sp>
      <p:sp>
        <p:nvSpPr>
          <p:cNvPr id="150544" name="Rectangle 16"/>
          <p:cNvSpPr>
            <a:spLocks noRot="1" noChangeArrowheads="1"/>
          </p:cNvSpPr>
          <p:nvPr/>
        </p:nvSpPr>
        <p:spPr bwMode="auto">
          <a:xfrm>
            <a:off x="5257800" y="3124200"/>
            <a:ext cx="1295400" cy="60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1400" b="1">
                <a:solidFill>
                  <a:srgbClr val="000000"/>
                </a:solidFill>
                <a:effectLst>
                  <a:outerShdw blurRad="38100" dist="38100" dir="2700000" algn="tl">
                    <a:srgbClr val="DDDDDD"/>
                  </a:outerShdw>
                </a:effectLst>
                <a:latin typeface="Times New Roman" charset="0"/>
              </a:rPr>
              <a:t>TETANGGA</a:t>
            </a:r>
          </a:p>
        </p:txBody>
      </p:sp>
      <p:sp>
        <p:nvSpPr>
          <p:cNvPr id="150546" name="Rectangle 18"/>
          <p:cNvSpPr>
            <a:spLocks noRot="1" noChangeArrowheads="1"/>
          </p:cNvSpPr>
          <p:nvPr/>
        </p:nvSpPr>
        <p:spPr bwMode="auto">
          <a:xfrm>
            <a:off x="2438400" y="5486400"/>
            <a:ext cx="2133600" cy="533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1400" b="1">
                <a:solidFill>
                  <a:srgbClr val="000000"/>
                </a:solidFill>
                <a:effectLst>
                  <a:outerShdw blurRad="38100" dist="38100" dir="2700000" algn="tl">
                    <a:srgbClr val="DDDDDD"/>
                  </a:outerShdw>
                </a:effectLst>
                <a:latin typeface="Times New Roman" charset="0"/>
              </a:rPr>
              <a:t>Orang lain dengan profesi yang sama/ mirip</a:t>
            </a:r>
          </a:p>
        </p:txBody>
      </p:sp>
      <p:sp>
        <p:nvSpPr>
          <p:cNvPr id="21" name="Rectangle 13"/>
          <p:cNvSpPr>
            <a:spLocks noRot="1" noChangeArrowheads="1"/>
          </p:cNvSpPr>
          <p:nvPr/>
        </p:nvSpPr>
        <p:spPr bwMode="auto">
          <a:xfrm>
            <a:off x="533400" y="2209800"/>
            <a:ext cx="1219200" cy="1524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1400" b="1">
                <a:solidFill>
                  <a:srgbClr val="000000"/>
                </a:solidFill>
                <a:effectLst>
                  <a:outerShdw blurRad="38100" dist="38100" dir="2700000" algn="tl">
                    <a:srgbClr val="DDDDDD"/>
                  </a:outerShdw>
                </a:effectLst>
                <a:latin typeface="Times New Roman" charset="0"/>
              </a:rPr>
              <a:t>Anggota-anggota klub, persatuan, organisasi lain tempat seseorang berada, di </a:t>
            </a:r>
          </a:p>
        </p:txBody>
      </p:sp>
      <p:sp>
        <p:nvSpPr>
          <p:cNvPr id="48147" name="TextBox 23"/>
          <p:cNvSpPr txBox="1">
            <a:spLocks noChangeArrowheads="1"/>
          </p:cNvSpPr>
          <p:nvPr/>
        </p:nvSpPr>
        <p:spPr bwMode="auto">
          <a:xfrm>
            <a:off x="4419600" y="4648200"/>
            <a:ext cx="4953000" cy="1093788"/>
          </a:xfrm>
          <a:prstGeom prst="rect">
            <a:avLst/>
          </a:prstGeom>
          <a:solidFill>
            <a:schemeClr val="tx1"/>
          </a:solidFill>
          <a:ln w="9525">
            <a:solidFill>
              <a:srgbClr val="FF3300"/>
            </a:solidFill>
            <a:miter lim="800000"/>
            <a:headEnd/>
            <a:tailEnd/>
          </a:ln>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r>
              <a:rPr lang="en-US" sz="1300" b="1">
                <a:solidFill>
                  <a:schemeClr val="bg2"/>
                </a:solidFill>
              </a:rPr>
              <a:t>Singkatnya, seorang Kristen atau lingkungan pengaruh pribadi mencakup keluarga, teman-teman, dan orang-orang di lingkungan, tempat kerja, dan  aktivitas-aktivitas rekreasional/hiburannya. Lingkungan pengaruh ini adalah target utama seseorang untuk mengabarkan Injil.</a:t>
            </a:r>
          </a:p>
        </p:txBody>
      </p:sp>
      <p:sp>
        <p:nvSpPr>
          <p:cNvPr id="2" name="Rectangle 13"/>
          <p:cNvSpPr>
            <a:spLocks noRot="1" noChangeArrowheads="1"/>
          </p:cNvSpPr>
          <p:nvPr/>
        </p:nvSpPr>
        <p:spPr bwMode="auto">
          <a:xfrm>
            <a:off x="685800" y="3733800"/>
            <a:ext cx="1143000" cy="1219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1400" b="1">
                <a:solidFill>
                  <a:srgbClr val="000000"/>
                </a:solidFill>
                <a:effectLst>
                  <a:outerShdw blurRad="38100" dist="38100" dir="2700000" algn="tl">
                    <a:srgbClr val="DDDDDD"/>
                  </a:outerShdw>
                </a:effectLst>
                <a:latin typeface="Times New Roman" charset="0"/>
              </a:rPr>
              <a:t>mana orang-orang bertemu sekali tempo atau berkala</a:t>
            </a:r>
          </a:p>
        </p:txBody>
      </p:sp>
      <p:sp>
        <p:nvSpPr>
          <p:cNvPr id="3" name="Rectangle 13"/>
          <p:cNvSpPr>
            <a:spLocks noRot="1" noChangeArrowheads="1"/>
          </p:cNvSpPr>
          <p:nvPr/>
        </p:nvSpPr>
        <p:spPr bwMode="auto">
          <a:xfrm>
            <a:off x="533400" y="3657600"/>
            <a:ext cx="1524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en-US" sz="1400" b="1">
              <a:solidFill>
                <a:srgbClr val="000000"/>
              </a:solidFill>
              <a:effectLst>
                <a:outerShdw blurRad="38100" dist="38100" dir="2700000" algn="tl">
                  <a:srgbClr val="DDDDDD"/>
                </a:outerShdw>
              </a:effectLst>
              <a:latin typeface="Times New Roman" charset="0"/>
            </a:endParaRPr>
          </a:p>
        </p:txBody>
      </p:sp>
      <p:sp>
        <p:nvSpPr>
          <p:cNvPr id="48159" name="AutoShape 31"/>
          <p:cNvSpPr>
            <a:spLocks noChangeArrowheads="1"/>
          </p:cNvSpPr>
          <p:nvPr/>
        </p:nvSpPr>
        <p:spPr bwMode="auto">
          <a:xfrm>
            <a:off x="1447800" y="0"/>
            <a:ext cx="4191000" cy="1752600"/>
          </a:xfrm>
          <a:custGeom>
            <a:avLst/>
            <a:gdLst>
              <a:gd name="G0" fmla="+- 8653 0 0"/>
              <a:gd name="G1" fmla="+- -9753250 0 0"/>
              <a:gd name="G2" fmla="+- 0 0 -9753250"/>
              <a:gd name="T0" fmla="*/ 0 256 1"/>
              <a:gd name="T1" fmla="*/ 180 256 1"/>
              <a:gd name="G3" fmla="+- -9753250 T0 T1"/>
              <a:gd name="T2" fmla="*/ 0 256 1"/>
              <a:gd name="T3" fmla="*/ 90 256 1"/>
              <a:gd name="G4" fmla="+- -9753250 T2 T3"/>
              <a:gd name="G5" fmla="*/ G4 2 1"/>
              <a:gd name="T4" fmla="*/ 90 256 1"/>
              <a:gd name="T5" fmla="*/ 0 256 1"/>
              <a:gd name="G6" fmla="+- -9753250 T4 T5"/>
              <a:gd name="G7" fmla="*/ G6 2 1"/>
              <a:gd name="G8" fmla="abs -975325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653"/>
              <a:gd name="G18" fmla="*/ 8653 1 2"/>
              <a:gd name="G19" fmla="+- G18 5400 0"/>
              <a:gd name="G20" fmla="cos G19 -9753250"/>
              <a:gd name="G21" fmla="sin G19 -9753250"/>
              <a:gd name="G22" fmla="+- G20 10800 0"/>
              <a:gd name="G23" fmla="+- G21 10800 0"/>
              <a:gd name="G24" fmla="+- 10800 0 G20"/>
              <a:gd name="G25" fmla="+- 8653 10800 0"/>
              <a:gd name="G26" fmla="?: G9 G17 G25"/>
              <a:gd name="G27" fmla="?: G9 0 21600"/>
              <a:gd name="G28" fmla="cos 10800 -9753250"/>
              <a:gd name="G29" fmla="sin 10800 -9753250"/>
              <a:gd name="G30" fmla="sin 8653 -9753250"/>
              <a:gd name="G31" fmla="+- G28 10800 0"/>
              <a:gd name="G32" fmla="+- G29 10800 0"/>
              <a:gd name="G33" fmla="+- G30 10800 0"/>
              <a:gd name="G34" fmla="?: G4 0 G31"/>
              <a:gd name="G35" fmla="?: -9753250 G34 0"/>
              <a:gd name="G36" fmla="?: G6 G35 G31"/>
              <a:gd name="G37" fmla="+- 21600 0 G36"/>
              <a:gd name="G38" fmla="?: G4 0 G33"/>
              <a:gd name="G39" fmla="?: -9753250 G38 G32"/>
              <a:gd name="G40" fmla="?: G6 G39 0"/>
              <a:gd name="G41" fmla="?: G4 G32 21600"/>
              <a:gd name="G42" fmla="?: G6 G41 G33"/>
              <a:gd name="T12" fmla="*/ 10800 w 21600"/>
              <a:gd name="T13" fmla="*/ 0 h 21600"/>
              <a:gd name="T14" fmla="*/ 2477 w 21600"/>
              <a:gd name="T15" fmla="*/ 5764 h 21600"/>
              <a:gd name="T16" fmla="*/ 10800 w 21600"/>
              <a:gd name="T17" fmla="*/ 2147 h 21600"/>
              <a:gd name="T18" fmla="*/ 19123 w 21600"/>
              <a:gd name="T19" fmla="*/ 5764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396" y="6320"/>
                </a:moveTo>
                <a:cubicBezTo>
                  <a:pt x="4964" y="3729"/>
                  <a:pt x="7772" y="2146"/>
                  <a:pt x="10800" y="2146"/>
                </a:cubicBezTo>
                <a:cubicBezTo>
                  <a:pt x="13827" y="2146"/>
                  <a:pt x="16635" y="3729"/>
                  <a:pt x="18203" y="6320"/>
                </a:cubicBezTo>
                <a:lnTo>
                  <a:pt x="20040" y="5208"/>
                </a:lnTo>
                <a:cubicBezTo>
                  <a:pt x="18083" y="1975"/>
                  <a:pt x="14579" y="0"/>
                  <a:pt x="10799" y="0"/>
                </a:cubicBezTo>
                <a:cubicBezTo>
                  <a:pt x="7020" y="0"/>
                  <a:pt x="3516" y="1975"/>
                  <a:pt x="1559" y="5208"/>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156" name="WordArt 28"/>
          <p:cNvSpPr>
            <a:spLocks noChangeArrowheads="1" noChangeShapeType="1" noTextEdit="1"/>
          </p:cNvSpPr>
          <p:nvPr/>
        </p:nvSpPr>
        <p:spPr bwMode="auto">
          <a:xfrm>
            <a:off x="1828800" y="152400"/>
            <a:ext cx="3419475" cy="13716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1486321"/>
              </a:avLst>
            </a:prstTxWarp>
          </a:bodyPr>
          <a:lstStyle/>
          <a:p>
            <a:pPr algn="ctr"/>
            <a:r>
              <a:rPr lang="en-US" sz="3600" kern="10">
                <a:ln w="9525">
                  <a:solidFill>
                    <a:srgbClr val="000000"/>
                  </a:solidFill>
                  <a:round/>
                  <a:headEnd/>
                  <a:tailEnd/>
                </a:ln>
                <a:solidFill>
                  <a:schemeClr val="bg2"/>
                </a:solidFill>
                <a:latin typeface="Times New Roman"/>
                <a:ea typeface="Times New Roman"/>
                <a:cs typeface="Times New Roman"/>
              </a:rPr>
              <a:t>KELUARGA - SANAK SAUDARA</a:t>
            </a:r>
          </a:p>
        </p:txBody>
      </p:sp>
      <p:sp>
        <p:nvSpPr>
          <p:cNvPr id="48161" name="AutoShape 33"/>
          <p:cNvSpPr>
            <a:spLocks noChangeArrowheads="1"/>
          </p:cNvSpPr>
          <p:nvPr/>
        </p:nvSpPr>
        <p:spPr bwMode="auto">
          <a:xfrm rot="-5200933">
            <a:off x="-1517650" y="2362200"/>
            <a:ext cx="4800600" cy="1752600"/>
          </a:xfrm>
          <a:custGeom>
            <a:avLst/>
            <a:gdLst>
              <a:gd name="G0" fmla="+- 7465 0 0"/>
              <a:gd name="G1" fmla="+- -9777678 0 0"/>
              <a:gd name="G2" fmla="+- 0 0 -9777678"/>
              <a:gd name="T0" fmla="*/ 0 256 1"/>
              <a:gd name="T1" fmla="*/ 180 256 1"/>
              <a:gd name="G3" fmla="+- -9777678 T0 T1"/>
              <a:gd name="T2" fmla="*/ 0 256 1"/>
              <a:gd name="T3" fmla="*/ 90 256 1"/>
              <a:gd name="G4" fmla="+- -9777678 T2 T3"/>
              <a:gd name="G5" fmla="*/ G4 2 1"/>
              <a:gd name="T4" fmla="*/ 90 256 1"/>
              <a:gd name="T5" fmla="*/ 0 256 1"/>
              <a:gd name="G6" fmla="+- -9777678 T4 T5"/>
              <a:gd name="G7" fmla="*/ G6 2 1"/>
              <a:gd name="G8" fmla="abs -977767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465"/>
              <a:gd name="G18" fmla="*/ 7465 1 2"/>
              <a:gd name="G19" fmla="+- G18 5400 0"/>
              <a:gd name="G20" fmla="cos G19 -9777678"/>
              <a:gd name="G21" fmla="sin G19 -9777678"/>
              <a:gd name="G22" fmla="+- G20 10800 0"/>
              <a:gd name="G23" fmla="+- G21 10800 0"/>
              <a:gd name="G24" fmla="+- 10800 0 G20"/>
              <a:gd name="G25" fmla="+- 7465 10800 0"/>
              <a:gd name="G26" fmla="?: G9 G17 G25"/>
              <a:gd name="G27" fmla="?: G9 0 21600"/>
              <a:gd name="G28" fmla="cos 10800 -9777678"/>
              <a:gd name="G29" fmla="sin 10800 -9777678"/>
              <a:gd name="G30" fmla="sin 7465 -9777678"/>
              <a:gd name="G31" fmla="+- G28 10800 0"/>
              <a:gd name="G32" fmla="+- G29 10800 0"/>
              <a:gd name="G33" fmla="+- G30 10800 0"/>
              <a:gd name="G34" fmla="?: G4 0 G31"/>
              <a:gd name="G35" fmla="?: -9777678 G34 0"/>
              <a:gd name="G36" fmla="?: G6 G35 G31"/>
              <a:gd name="G37" fmla="+- 21600 0 G36"/>
              <a:gd name="G38" fmla="?: G4 0 G33"/>
              <a:gd name="G39" fmla="?: -9777678 G38 G32"/>
              <a:gd name="G40" fmla="?: G6 G39 0"/>
              <a:gd name="G41" fmla="?: G4 G32 21600"/>
              <a:gd name="G42" fmla="?: G6 G41 G33"/>
              <a:gd name="T12" fmla="*/ 10800 w 21600"/>
              <a:gd name="T13" fmla="*/ 0 h 21600"/>
              <a:gd name="T14" fmla="*/ 2955 w 21600"/>
              <a:gd name="T15" fmla="*/ 6122 h 21600"/>
              <a:gd name="T16" fmla="*/ 10800 w 21600"/>
              <a:gd name="T17" fmla="*/ 3335 h 21600"/>
              <a:gd name="T18" fmla="*/ 18645 w 21600"/>
              <a:gd name="T19" fmla="*/ 612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388" y="6977"/>
                </a:moveTo>
                <a:cubicBezTo>
                  <a:pt x="5734" y="4718"/>
                  <a:pt x="8170" y="3334"/>
                  <a:pt x="10800" y="3334"/>
                </a:cubicBezTo>
                <a:cubicBezTo>
                  <a:pt x="13429" y="3334"/>
                  <a:pt x="15865" y="4718"/>
                  <a:pt x="17211" y="6977"/>
                </a:cubicBezTo>
                <a:lnTo>
                  <a:pt x="20076" y="5269"/>
                </a:lnTo>
                <a:cubicBezTo>
                  <a:pt x="18128" y="2001"/>
                  <a:pt x="14604" y="0"/>
                  <a:pt x="10799" y="0"/>
                </a:cubicBezTo>
                <a:cubicBezTo>
                  <a:pt x="6995" y="0"/>
                  <a:pt x="3471" y="2001"/>
                  <a:pt x="1523" y="5269"/>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157" name="WordArt 29"/>
          <p:cNvSpPr>
            <a:spLocks noChangeArrowheads="1" noChangeShapeType="1" noTextEdit="1"/>
          </p:cNvSpPr>
          <p:nvPr/>
        </p:nvSpPr>
        <p:spPr bwMode="auto">
          <a:xfrm rot="16200000">
            <a:off x="-914400" y="2590800"/>
            <a:ext cx="3733800" cy="16002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134160"/>
              </a:avLst>
            </a:prstTxWarp>
          </a:bodyPr>
          <a:lstStyle/>
          <a:p>
            <a:pPr algn="ctr"/>
            <a:r>
              <a:rPr lang="en-US" sz="3600" kern="10">
                <a:ln w="9525">
                  <a:solidFill>
                    <a:srgbClr val="000000"/>
                  </a:solidFill>
                  <a:round/>
                  <a:headEnd/>
                  <a:tailEnd/>
                </a:ln>
                <a:solidFill>
                  <a:schemeClr val="bg2"/>
                </a:solidFill>
                <a:latin typeface="Times New Roman"/>
                <a:ea typeface="Times New Roman"/>
                <a:cs typeface="Times New Roman"/>
              </a:rPr>
              <a:t>HUBUNGAN TIDAK TETAP</a:t>
            </a:r>
          </a:p>
        </p:txBody>
      </p:sp>
      <p:sp>
        <p:nvSpPr>
          <p:cNvPr id="48164" name="AutoShape 36"/>
          <p:cNvSpPr>
            <a:spLocks noChangeArrowheads="1"/>
          </p:cNvSpPr>
          <p:nvPr/>
        </p:nvSpPr>
        <p:spPr bwMode="auto">
          <a:xfrm rot="5400000">
            <a:off x="4686300" y="2705100"/>
            <a:ext cx="3124200" cy="1371600"/>
          </a:xfrm>
          <a:custGeom>
            <a:avLst/>
            <a:gdLst>
              <a:gd name="G0" fmla="+- 8032 0 0"/>
              <a:gd name="G1" fmla="+- -8800753 0 0"/>
              <a:gd name="G2" fmla="+- 0 0 -8800753"/>
              <a:gd name="T0" fmla="*/ 0 256 1"/>
              <a:gd name="T1" fmla="*/ 180 256 1"/>
              <a:gd name="G3" fmla="+- -8800753 T0 T1"/>
              <a:gd name="T2" fmla="*/ 0 256 1"/>
              <a:gd name="T3" fmla="*/ 90 256 1"/>
              <a:gd name="G4" fmla="+- -8800753 T2 T3"/>
              <a:gd name="G5" fmla="*/ G4 2 1"/>
              <a:gd name="T4" fmla="*/ 90 256 1"/>
              <a:gd name="T5" fmla="*/ 0 256 1"/>
              <a:gd name="G6" fmla="+- -8800753 T4 T5"/>
              <a:gd name="G7" fmla="*/ G6 2 1"/>
              <a:gd name="G8" fmla="abs -880075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032"/>
              <a:gd name="G18" fmla="*/ 8032 1 2"/>
              <a:gd name="G19" fmla="+- G18 5400 0"/>
              <a:gd name="G20" fmla="cos G19 -8800753"/>
              <a:gd name="G21" fmla="sin G19 -8800753"/>
              <a:gd name="G22" fmla="+- G20 10800 0"/>
              <a:gd name="G23" fmla="+- G21 10800 0"/>
              <a:gd name="G24" fmla="+- 10800 0 G20"/>
              <a:gd name="G25" fmla="+- 8032 10800 0"/>
              <a:gd name="G26" fmla="?: G9 G17 G25"/>
              <a:gd name="G27" fmla="?: G9 0 21600"/>
              <a:gd name="G28" fmla="cos 10800 -8800753"/>
              <a:gd name="G29" fmla="sin 10800 -8800753"/>
              <a:gd name="G30" fmla="sin 8032 -8800753"/>
              <a:gd name="G31" fmla="+- G28 10800 0"/>
              <a:gd name="G32" fmla="+- G29 10800 0"/>
              <a:gd name="G33" fmla="+- G30 10800 0"/>
              <a:gd name="G34" fmla="?: G4 0 G31"/>
              <a:gd name="G35" fmla="?: -8800753 G34 0"/>
              <a:gd name="G36" fmla="?: G6 G35 G31"/>
              <a:gd name="G37" fmla="+- 21600 0 G36"/>
              <a:gd name="G38" fmla="?: G4 0 G33"/>
              <a:gd name="G39" fmla="?: -8800753 G38 G32"/>
              <a:gd name="G40" fmla="?: G6 G39 0"/>
              <a:gd name="G41" fmla="?: G4 G32 21600"/>
              <a:gd name="G42" fmla="?: G6 G41 G33"/>
              <a:gd name="T12" fmla="*/ 10800 w 21600"/>
              <a:gd name="T13" fmla="*/ 0 h 21600"/>
              <a:gd name="T14" fmla="*/ 4225 w 21600"/>
              <a:gd name="T15" fmla="*/ 4059 h 21600"/>
              <a:gd name="T16" fmla="*/ 10800 w 21600"/>
              <a:gd name="T17" fmla="*/ 2768 h 21600"/>
              <a:gd name="T18" fmla="*/ 17375 w 21600"/>
              <a:gd name="T19" fmla="*/ 405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191" y="5050"/>
                </a:moveTo>
                <a:cubicBezTo>
                  <a:pt x="6691" y="3587"/>
                  <a:pt x="8704" y="2767"/>
                  <a:pt x="10800" y="2767"/>
                </a:cubicBezTo>
                <a:cubicBezTo>
                  <a:pt x="12895" y="2767"/>
                  <a:pt x="14908" y="3587"/>
                  <a:pt x="16408" y="5050"/>
                </a:cubicBezTo>
                <a:lnTo>
                  <a:pt x="18341" y="3069"/>
                </a:lnTo>
                <a:cubicBezTo>
                  <a:pt x="16324" y="1101"/>
                  <a:pt x="13617" y="0"/>
                  <a:pt x="10799" y="0"/>
                </a:cubicBezTo>
                <a:cubicBezTo>
                  <a:pt x="7982" y="0"/>
                  <a:pt x="5275" y="1101"/>
                  <a:pt x="3258" y="3069"/>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165" name="AutoShape 37"/>
          <p:cNvSpPr>
            <a:spLocks noChangeArrowheads="1"/>
          </p:cNvSpPr>
          <p:nvPr/>
        </p:nvSpPr>
        <p:spPr bwMode="auto">
          <a:xfrm rot="10800000">
            <a:off x="1371600" y="5181600"/>
            <a:ext cx="4191000" cy="1676400"/>
          </a:xfrm>
          <a:custGeom>
            <a:avLst/>
            <a:gdLst>
              <a:gd name="G0" fmla="+- 8335 0 0"/>
              <a:gd name="G1" fmla="+- -10070422 0 0"/>
              <a:gd name="G2" fmla="+- 0 0 -10070422"/>
              <a:gd name="T0" fmla="*/ 0 256 1"/>
              <a:gd name="T1" fmla="*/ 180 256 1"/>
              <a:gd name="G3" fmla="+- -10070422 T0 T1"/>
              <a:gd name="T2" fmla="*/ 0 256 1"/>
              <a:gd name="T3" fmla="*/ 90 256 1"/>
              <a:gd name="G4" fmla="+- -10070422 T2 T3"/>
              <a:gd name="G5" fmla="*/ G4 2 1"/>
              <a:gd name="T4" fmla="*/ 90 256 1"/>
              <a:gd name="T5" fmla="*/ 0 256 1"/>
              <a:gd name="G6" fmla="+- -10070422 T4 T5"/>
              <a:gd name="G7" fmla="*/ G6 2 1"/>
              <a:gd name="G8" fmla="abs -1007042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335"/>
              <a:gd name="G18" fmla="*/ 8335 1 2"/>
              <a:gd name="G19" fmla="+- G18 5400 0"/>
              <a:gd name="G20" fmla="cos G19 -10070422"/>
              <a:gd name="G21" fmla="sin G19 -10070422"/>
              <a:gd name="G22" fmla="+- G20 10800 0"/>
              <a:gd name="G23" fmla="+- G21 10800 0"/>
              <a:gd name="G24" fmla="+- 10800 0 G20"/>
              <a:gd name="G25" fmla="+- 8335 10800 0"/>
              <a:gd name="G26" fmla="?: G9 G17 G25"/>
              <a:gd name="G27" fmla="?: G9 0 21600"/>
              <a:gd name="G28" fmla="cos 10800 -10070422"/>
              <a:gd name="G29" fmla="sin 10800 -10070422"/>
              <a:gd name="G30" fmla="sin 8335 -10070422"/>
              <a:gd name="G31" fmla="+- G28 10800 0"/>
              <a:gd name="G32" fmla="+- G29 10800 0"/>
              <a:gd name="G33" fmla="+- G30 10800 0"/>
              <a:gd name="G34" fmla="?: G4 0 G31"/>
              <a:gd name="G35" fmla="?: -10070422 G34 0"/>
              <a:gd name="G36" fmla="?: G6 G35 G31"/>
              <a:gd name="G37" fmla="+- 21600 0 G36"/>
              <a:gd name="G38" fmla="?: G4 0 G33"/>
              <a:gd name="G39" fmla="?: -10070422 G38 G32"/>
              <a:gd name="G40" fmla="?: G6 G39 0"/>
              <a:gd name="G41" fmla="?: G4 G32 21600"/>
              <a:gd name="G42" fmla="?: G6 G41 G33"/>
              <a:gd name="T12" fmla="*/ 10800 w 21600"/>
              <a:gd name="T13" fmla="*/ 0 h 21600"/>
              <a:gd name="T14" fmla="*/ 2225 w 21600"/>
              <a:gd name="T15" fmla="*/ 6555 h 21600"/>
              <a:gd name="T16" fmla="*/ 10800 w 21600"/>
              <a:gd name="T17" fmla="*/ 2465 h 21600"/>
              <a:gd name="T18" fmla="*/ 19375 w 21600"/>
              <a:gd name="T19" fmla="*/ 655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330" y="7102"/>
                </a:moveTo>
                <a:cubicBezTo>
                  <a:pt x="4736" y="4262"/>
                  <a:pt x="7631" y="2464"/>
                  <a:pt x="10800" y="2464"/>
                </a:cubicBezTo>
                <a:cubicBezTo>
                  <a:pt x="13968" y="2464"/>
                  <a:pt x="16863" y="4262"/>
                  <a:pt x="18269" y="7102"/>
                </a:cubicBezTo>
                <a:lnTo>
                  <a:pt x="20478" y="6008"/>
                </a:lnTo>
                <a:cubicBezTo>
                  <a:pt x="18657" y="2328"/>
                  <a:pt x="14906" y="0"/>
                  <a:pt x="10799" y="0"/>
                </a:cubicBezTo>
                <a:cubicBezTo>
                  <a:pt x="6693" y="0"/>
                  <a:pt x="2942" y="2328"/>
                  <a:pt x="1121" y="6008"/>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166" name="AutoShape 38"/>
          <p:cNvSpPr>
            <a:spLocks noChangeArrowheads="1"/>
          </p:cNvSpPr>
          <p:nvPr/>
        </p:nvSpPr>
        <p:spPr bwMode="auto">
          <a:xfrm rot="10800000">
            <a:off x="1371600" y="3810000"/>
            <a:ext cx="4191000" cy="2819400"/>
          </a:xfrm>
          <a:custGeom>
            <a:avLst/>
            <a:gdLst>
              <a:gd name="G0" fmla="+- 9379 0 0"/>
              <a:gd name="G1" fmla="+- -8214207 0 0"/>
              <a:gd name="G2" fmla="+- 0 0 -8214207"/>
              <a:gd name="T0" fmla="*/ 0 256 1"/>
              <a:gd name="T1" fmla="*/ 180 256 1"/>
              <a:gd name="G3" fmla="+- -8214207 T0 T1"/>
              <a:gd name="T2" fmla="*/ 0 256 1"/>
              <a:gd name="T3" fmla="*/ 90 256 1"/>
              <a:gd name="G4" fmla="+- -8214207 T2 T3"/>
              <a:gd name="G5" fmla="*/ G4 2 1"/>
              <a:gd name="T4" fmla="*/ 90 256 1"/>
              <a:gd name="T5" fmla="*/ 0 256 1"/>
              <a:gd name="G6" fmla="+- -8214207 T4 T5"/>
              <a:gd name="G7" fmla="*/ G6 2 1"/>
              <a:gd name="G8" fmla="abs -821420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379"/>
              <a:gd name="G18" fmla="*/ 9379 1 2"/>
              <a:gd name="G19" fmla="+- G18 5400 0"/>
              <a:gd name="G20" fmla="cos G19 -8214207"/>
              <a:gd name="G21" fmla="sin G19 -8214207"/>
              <a:gd name="G22" fmla="+- G20 10800 0"/>
              <a:gd name="G23" fmla="+- G21 10800 0"/>
              <a:gd name="G24" fmla="+- 10800 0 G20"/>
              <a:gd name="G25" fmla="+- 9379 10800 0"/>
              <a:gd name="G26" fmla="?: G9 G17 G25"/>
              <a:gd name="G27" fmla="?: G9 0 21600"/>
              <a:gd name="G28" fmla="cos 10800 -8214207"/>
              <a:gd name="G29" fmla="sin 10800 -8214207"/>
              <a:gd name="G30" fmla="sin 9379 -8214207"/>
              <a:gd name="G31" fmla="+- G28 10800 0"/>
              <a:gd name="G32" fmla="+- G29 10800 0"/>
              <a:gd name="G33" fmla="+- G30 10800 0"/>
              <a:gd name="G34" fmla="?: G4 0 G31"/>
              <a:gd name="G35" fmla="?: -8214207 G34 0"/>
              <a:gd name="G36" fmla="?: G6 G35 G31"/>
              <a:gd name="G37" fmla="+- 21600 0 G36"/>
              <a:gd name="G38" fmla="?: G4 0 G33"/>
              <a:gd name="G39" fmla="?: -8214207 G38 G32"/>
              <a:gd name="G40" fmla="?: G6 G39 0"/>
              <a:gd name="G41" fmla="?: G4 G32 21600"/>
              <a:gd name="G42" fmla="?: G6 G41 G33"/>
              <a:gd name="T12" fmla="*/ 10800 w 21600"/>
              <a:gd name="T13" fmla="*/ 0 h 21600"/>
              <a:gd name="T14" fmla="*/ 4963 w 21600"/>
              <a:gd name="T15" fmla="*/ 2569 h 21600"/>
              <a:gd name="T16" fmla="*/ 10800 w 21600"/>
              <a:gd name="T17" fmla="*/ 1421 h 21600"/>
              <a:gd name="T18" fmla="*/ 16637 w 21600"/>
              <a:gd name="T19" fmla="*/ 2569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375" y="3149"/>
                </a:moveTo>
                <a:cubicBezTo>
                  <a:pt x="6960" y="2024"/>
                  <a:pt x="8856" y="1420"/>
                  <a:pt x="10800" y="1420"/>
                </a:cubicBezTo>
                <a:cubicBezTo>
                  <a:pt x="12743" y="1420"/>
                  <a:pt x="14639" y="2024"/>
                  <a:pt x="16224" y="3149"/>
                </a:cubicBezTo>
                <a:lnTo>
                  <a:pt x="17046" y="1989"/>
                </a:lnTo>
                <a:cubicBezTo>
                  <a:pt x="15221" y="695"/>
                  <a:pt x="13038" y="0"/>
                  <a:pt x="10799" y="0"/>
                </a:cubicBezTo>
                <a:cubicBezTo>
                  <a:pt x="8561" y="0"/>
                  <a:pt x="6378" y="695"/>
                  <a:pt x="4553" y="1989"/>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168" name="WordArt 40"/>
          <p:cNvSpPr>
            <a:spLocks noChangeArrowheads="1" noChangeShapeType="1" noTextEdit="1"/>
          </p:cNvSpPr>
          <p:nvPr/>
        </p:nvSpPr>
        <p:spPr bwMode="auto">
          <a:xfrm rot="5400000">
            <a:off x="4114800" y="2514600"/>
            <a:ext cx="3733800" cy="17526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3863940"/>
              </a:avLst>
            </a:prstTxWarp>
          </a:bodyPr>
          <a:lstStyle/>
          <a:p>
            <a:pPr algn="ctr"/>
            <a:r>
              <a:rPr lang="en-US" sz="3600" kern="10">
                <a:ln w="9525">
                  <a:solidFill>
                    <a:srgbClr val="000000"/>
                  </a:solidFill>
                  <a:round/>
                  <a:headEnd/>
                  <a:tailEnd/>
                </a:ln>
                <a:solidFill>
                  <a:schemeClr val="bg2"/>
                </a:solidFill>
                <a:latin typeface="Times New Roman"/>
                <a:ea typeface="Times New Roman"/>
                <a:cs typeface="Times New Roman"/>
              </a:rPr>
              <a:t>TETANGGA</a:t>
            </a:r>
          </a:p>
        </p:txBody>
      </p:sp>
      <p:sp>
        <p:nvSpPr>
          <p:cNvPr id="48169" name="AutoShape 41"/>
          <p:cNvSpPr>
            <a:spLocks noChangeArrowheads="1"/>
          </p:cNvSpPr>
          <p:nvPr/>
        </p:nvSpPr>
        <p:spPr bwMode="auto">
          <a:xfrm rot="10800000">
            <a:off x="1981200" y="2362200"/>
            <a:ext cx="2971800" cy="2743200"/>
          </a:xfrm>
          <a:custGeom>
            <a:avLst/>
            <a:gdLst>
              <a:gd name="G0" fmla="+- 8412 0 0"/>
              <a:gd name="G1" fmla="+- -8549404 0 0"/>
              <a:gd name="G2" fmla="+- 0 0 -8549404"/>
              <a:gd name="T0" fmla="*/ 0 256 1"/>
              <a:gd name="T1" fmla="*/ 180 256 1"/>
              <a:gd name="G3" fmla="+- -8549404 T0 T1"/>
              <a:gd name="T2" fmla="*/ 0 256 1"/>
              <a:gd name="T3" fmla="*/ 90 256 1"/>
              <a:gd name="G4" fmla="+- -8549404 T2 T3"/>
              <a:gd name="G5" fmla="*/ G4 2 1"/>
              <a:gd name="T4" fmla="*/ 90 256 1"/>
              <a:gd name="T5" fmla="*/ 0 256 1"/>
              <a:gd name="G6" fmla="+- -8549404 T4 T5"/>
              <a:gd name="G7" fmla="*/ G6 2 1"/>
              <a:gd name="G8" fmla="abs -8549404"/>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412"/>
              <a:gd name="G18" fmla="*/ 8412 1 2"/>
              <a:gd name="G19" fmla="+- G18 5400 0"/>
              <a:gd name="G20" fmla="cos G19 -8549404"/>
              <a:gd name="G21" fmla="sin G19 -8549404"/>
              <a:gd name="G22" fmla="+- G20 10800 0"/>
              <a:gd name="G23" fmla="+- G21 10800 0"/>
              <a:gd name="G24" fmla="+- 10800 0 G20"/>
              <a:gd name="G25" fmla="+- 8412 10800 0"/>
              <a:gd name="G26" fmla="?: G9 G17 G25"/>
              <a:gd name="G27" fmla="?: G9 0 21600"/>
              <a:gd name="G28" fmla="cos 10800 -8549404"/>
              <a:gd name="G29" fmla="sin 10800 -8549404"/>
              <a:gd name="G30" fmla="sin 8412 -8549404"/>
              <a:gd name="G31" fmla="+- G28 10800 0"/>
              <a:gd name="G32" fmla="+- G29 10800 0"/>
              <a:gd name="G33" fmla="+- G30 10800 0"/>
              <a:gd name="G34" fmla="?: G4 0 G31"/>
              <a:gd name="G35" fmla="?: -8549404 G34 0"/>
              <a:gd name="G36" fmla="?: G6 G35 G31"/>
              <a:gd name="G37" fmla="+- 21600 0 G36"/>
              <a:gd name="G38" fmla="?: G4 0 G33"/>
              <a:gd name="G39" fmla="?: -8549404 G38 G32"/>
              <a:gd name="G40" fmla="?: G6 G39 0"/>
              <a:gd name="G41" fmla="?: G4 G32 21600"/>
              <a:gd name="G42" fmla="?: G6 G41 G33"/>
              <a:gd name="T12" fmla="*/ 10800 w 21600"/>
              <a:gd name="T13" fmla="*/ 0 h 21600"/>
              <a:gd name="T14" fmla="*/ 4567 w 21600"/>
              <a:gd name="T15" fmla="*/ 3490 h 21600"/>
              <a:gd name="T16" fmla="*/ 10800 w 21600"/>
              <a:gd name="T17" fmla="*/ 2388 h 21600"/>
              <a:gd name="T18" fmla="*/ 17033 w 21600"/>
              <a:gd name="T19" fmla="*/ 349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342" y="4399"/>
                </a:moveTo>
                <a:cubicBezTo>
                  <a:pt x="6864" y="3101"/>
                  <a:pt x="8799" y="2387"/>
                  <a:pt x="10800" y="2387"/>
                </a:cubicBezTo>
                <a:cubicBezTo>
                  <a:pt x="12800" y="2387"/>
                  <a:pt x="14735" y="3101"/>
                  <a:pt x="16257" y="4399"/>
                </a:cubicBezTo>
                <a:lnTo>
                  <a:pt x="17807" y="2581"/>
                </a:lnTo>
                <a:cubicBezTo>
                  <a:pt x="15852" y="915"/>
                  <a:pt x="13368" y="0"/>
                  <a:pt x="10799" y="0"/>
                </a:cubicBezTo>
                <a:cubicBezTo>
                  <a:pt x="8231" y="0"/>
                  <a:pt x="5747" y="915"/>
                  <a:pt x="3792" y="2581"/>
                </a:cubicBez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170" name="WordArt 42"/>
          <p:cNvSpPr>
            <a:spLocks noChangeArrowheads="1" noChangeShapeType="1" noTextEdit="1"/>
          </p:cNvSpPr>
          <p:nvPr/>
        </p:nvSpPr>
        <p:spPr bwMode="auto">
          <a:xfrm>
            <a:off x="1600200" y="5181600"/>
            <a:ext cx="3733800" cy="16002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2084700"/>
              </a:avLst>
            </a:prstTxWarp>
          </a:bodyPr>
          <a:lstStyle/>
          <a:p>
            <a:pPr algn="ctr"/>
            <a:r>
              <a:rPr lang="en-US" sz="3600" kern="10">
                <a:ln w="9525">
                  <a:solidFill>
                    <a:srgbClr val="000000"/>
                  </a:solidFill>
                  <a:round/>
                  <a:headEnd/>
                  <a:tailEnd/>
                </a:ln>
                <a:solidFill>
                  <a:schemeClr val="bg2"/>
                </a:solidFill>
                <a:latin typeface="Times New Roman"/>
                <a:ea typeface="Times New Roman"/>
                <a:cs typeface="Times New Roman"/>
              </a:rPr>
              <a:t>HUBUNGAN TETAP</a:t>
            </a:r>
          </a:p>
        </p:txBody>
      </p:sp>
      <p:sp>
        <p:nvSpPr>
          <p:cNvPr id="48171" name="WordArt 43"/>
          <p:cNvSpPr>
            <a:spLocks noChangeArrowheads="1" noChangeShapeType="1" noTextEdit="1"/>
          </p:cNvSpPr>
          <p:nvPr/>
        </p:nvSpPr>
        <p:spPr bwMode="auto">
          <a:xfrm>
            <a:off x="1600200" y="4267200"/>
            <a:ext cx="3733800" cy="22860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2110686"/>
              </a:avLst>
            </a:prstTxWarp>
          </a:bodyPr>
          <a:lstStyle/>
          <a:p>
            <a:pPr algn="ctr"/>
            <a:r>
              <a:rPr lang="en-US" sz="3600" kern="10">
                <a:ln w="9525">
                  <a:solidFill>
                    <a:srgbClr val="000000"/>
                  </a:solidFill>
                  <a:round/>
                  <a:headEnd/>
                  <a:tailEnd/>
                </a:ln>
                <a:solidFill>
                  <a:schemeClr val="bg2"/>
                </a:solidFill>
                <a:latin typeface="Times New Roman"/>
                <a:ea typeface="Times New Roman"/>
                <a:cs typeface="Times New Roman"/>
              </a:rPr>
              <a:t>LINGKUNGAN SEKUNDER</a:t>
            </a:r>
          </a:p>
        </p:txBody>
      </p:sp>
      <p:sp>
        <p:nvSpPr>
          <p:cNvPr id="48172" name="WordArt 44"/>
          <p:cNvSpPr>
            <a:spLocks noChangeArrowheads="1" noChangeShapeType="1" noTextEdit="1"/>
          </p:cNvSpPr>
          <p:nvPr/>
        </p:nvSpPr>
        <p:spPr bwMode="auto">
          <a:xfrm>
            <a:off x="1600200" y="-152400"/>
            <a:ext cx="3733800" cy="51816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3908031"/>
              </a:avLst>
            </a:prstTxWarp>
          </a:bodyPr>
          <a:lstStyle/>
          <a:p>
            <a:pPr algn="ctr"/>
            <a:r>
              <a:rPr lang="en-US" sz="3600" kern="10">
                <a:ln w="9525">
                  <a:solidFill>
                    <a:srgbClr val="000000"/>
                  </a:solidFill>
                  <a:round/>
                  <a:headEnd/>
                  <a:tailEnd/>
                </a:ln>
                <a:solidFill>
                  <a:schemeClr val="bg2"/>
                </a:solidFill>
                <a:latin typeface="Times New Roman"/>
                <a:ea typeface="Times New Roman"/>
                <a:cs typeface="Times New Roman"/>
              </a:rPr>
              <a:t>LINGKUNGAN PRIMER</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72707" name="Text Box 1027"/>
          <p:cNvSpPr txBox="1">
            <a:spLocks noChangeArrowheads="1"/>
          </p:cNvSpPr>
          <p:nvPr/>
        </p:nvSpPr>
        <p:spPr bwMode="auto">
          <a:xfrm>
            <a:off x="304800" y="306388"/>
            <a:ext cx="8686800" cy="6243637"/>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spcBef>
                <a:spcPct val="50000"/>
              </a:spcBef>
            </a:pPr>
            <a:r>
              <a:rPr lang="en-US" sz="4000" b="1">
                <a:solidFill>
                  <a:schemeClr val="bg1"/>
                </a:solidFill>
                <a:latin typeface="Times New Roman" charset="0"/>
                <a:cs typeface="Times New Roman" charset="0"/>
              </a:rPr>
              <a:t>ULASAN: Periode antara PL dan PB</a:t>
            </a:r>
          </a:p>
          <a:p>
            <a:pPr eaLnBrk="1" hangingPunct="1">
              <a:lnSpc>
                <a:spcPct val="90000"/>
              </a:lnSpc>
              <a:spcBef>
                <a:spcPct val="50000"/>
              </a:spcBef>
              <a:buFontTx/>
              <a:buAutoNum type="arabicPeriod"/>
            </a:pPr>
            <a:r>
              <a:rPr lang="en-US" sz="3600" b="1">
                <a:solidFill>
                  <a:schemeClr val="bg1"/>
                </a:solidFill>
                <a:latin typeface="Times New Roman" charset="0"/>
              </a:rPr>
              <a:t>Periode ini disebut juga sebagai masa </a:t>
            </a:r>
            <a:r>
              <a:rPr lang="ja-JP" altLang="en-US" sz="3600" b="1">
                <a:solidFill>
                  <a:schemeClr val="bg1"/>
                </a:solidFill>
                <a:latin typeface="Times New Roman" charset="0"/>
              </a:rPr>
              <a:t>“</a:t>
            </a:r>
            <a:r>
              <a:rPr lang="en-US" sz="3600" b="1" u="sng">
                <a:solidFill>
                  <a:schemeClr val="bg1"/>
                </a:solidFill>
                <a:latin typeface="Times New Roman" charset="0"/>
              </a:rPr>
              <a:t>sunyi</a:t>
            </a:r>
            <a:r>
              <a:rPr lang="ja-JP" altLang="en-US" sz="3600" b="1">
                <a:solidFill>
                  <a:schemeClr val="bg1"/>
                </a:solidFill>
                <a:latin typeface="Times New Roman" charset="0"/>
              </a:rPr>
              <a:t>”</a:t>
            </a:r>
            <a:r>
              <a:rPr lang="en-US" sz="3600" b="1">
                <a:solidFill>
                  <a:schemeClr val="bg1"/>
                </a:solidFill>
                <a:latin typeface="Times New Roman" charset="0"/>
              </a:rPr>
              <a:t>.</a:t>
            </a:r>
          </a:p>
          <a:p>
            <a:pPr eaLnBrk="1" hangingPunct="1">
              <a:lnSpc>
                <a:spcPct val="90000"/>
              </a:lnSpc>
              <a:spcBef>
                <a:spcPct val="50000"/>
              </a:spcBef>
              <a:buFontTx/>
              <a:buAutoNum type="arabicPeriod"/>
            </a:pPr>
            <a:r>
              <a:rPr lang="en-US" sz="3600" b="1">
                <a:solidFill>
                  <a:schemeClr val="bg1"/>
                </a:solidFill>
                <a:latin typeface="Times New Roman" charset="0"/>
              </a:rPr>
              <a:t>Sebuah keluarga yang terkemuka pada  periode ini adalah keluarga </a:t>
            </a:r>
            <a:r>
              <a:rPr lang="en-US" sz="3600" b="1" u="sng">
                <a:solidFill>
                  <a:schemeClr val="bg1"/>
                </a:solidFill>
                <a:latin typeface="Times New Roman" charset="0"/>
              </a:rPr>
              <a:t>Makabe</a:t>
            </a:r>
            <a:r>
              <a:rPr lang="en-US" sz="3600" b="1">
                <a:solidFill>
                  <a:schemeClr val="bg1"/>
                </a:solidFill>
                <a:latin typeface="Times New Roman" charset="0"/>
              </a:rPr>
              <a:t> atau </a:t>
            </a:r>
            <a:r>
              <a:rPr lang="en-US" sz="3600" b="1" u="sng">
                <a:solidFill>
                  <a:schemeClr val="bg1"/>
                </a:solidFill>
                <a:latin typeface="Times New Roman" charset="0"/>
              </a:rPr>
              <a:t>Hasmonian</a:t>
            </a:r>
            <a:r>
              <a:rPr lang="en-US" sz="3600" b="1">
                <a:solidFill>
                  <a:schemeClr val="bg1"/>
                </a:solidFill>
                <a:latin typeface="Times New Roman" charset="0"/>
              </a:rPr>
              <a:t>.</a:t>
            </a:r>
            <a:r>
              <a:rPr lang="en-US" sz="3600">
                <a:latin typeface="Times New Roman" charset="0"/>
              </a:rPr>
              <a:t> </a:t>
            </a:r>
          </a:p>
          <a:p>
            <a:pPr eaLnBrk="1" hangingPunct="1">
              <a:lnSpc>
                <a:spcPct val="90000"/>
              </a:lnSpc>
              <a:spcBef>
                <a:spcPct val="50000"/>
              </a:spcBef>
              <a:buFontTx/>
              <a:buAutoNum type="arabicPeriod"/>
            </a:pPr>
            <a:r>
              <a:rPr lang="en-US" sz="3600" b="1">
                <a:solidFill>
                  <a:schemeClr val="bg1"/>
                </a:solidFill>
                <a:latin typeface="Times New Roman" charset="0"/>
              </a:rPr>
              <a:t>Tantangan duniawi terbesar berasal dari budaya ________.</a:t>
            </a:r>
            <a:endParaRPr lang="en-US" sz="3600" b="1">
              <a:solidFill>
                <a:schemeClr val="bg1"/>
              </a:solidFill>
              <a:latin typeface="Times New Roman" charset="0"/>
              <a:cs typeface="Times New Roman" charset="0"/>
            </a:endParaRPr>
          </a:p>
          <a:p>
            <a:pPr eaLnBrk="1" hangingPunct="1">
              <a:lnSpc>
                <a:spcPct val="90000"/>
              </a:lnSpc>
              <a:spcBef>
                <a:spcPct val="50000"/>
              </a:spcBef>
              <a:buFontTx/>
              <a:buAutoNum type="arabicPeriod"/>
            </a:pPr>
            <a:r>
              <a:rPr lang="en-US" sz="3600" b="1">
                <a:solidFill>
                  <a:schemeClr val="bg1"/>
                </a:solidFill>
                <a:latin typeface="Times New Roman" charset="0"/>
                <a:cs typeface="Times New Roman" charset="0"/>
              </a:rPr>
              <a:t>B  S  </a:t>
            </a:r>
            <a:r>
              <a:rPr lang="ja-JP" altLang="en-US" sz="3600" b="1">
                <a:solidFill>
                  <a:schemeClr val="bg1"/>
                </a:solidFill>
                <a:latin typeface="Times New Roman" charset="0"/>
                <a:cs typeface="Times New Roman" charset="0"/>
              </a:rPr>
              <a:t>“</a:t>
            </a:r>
            <a:r>
              <a:rPr lang="en-US" sz="3600" b="1">
                <a:solidFill>
                  <a:schemeClr val="bg1"/>
                </a:solidFill>
                <a:latin typeface="Times New Roman" charset="0"/>
                <a:cs typeface="Times New Roman" charset="0"/>
              </a:rPr>
              <a:t>Sinagoge</a:t>
            </a:r>
            <a:r>
              <a:rPr lang="ja-JP" altLang="en-US" sz="3600" b="1">
                <a:solidFill>
                  <a:schemeClr val="bg1"/>
                </a:solidFill>
                <a:latin typeface="Times New Roman" charset="0"/>
                <a:cs typeface="Times New Roman" charset="0"/>
              </a:rPr>
              <a:t>”</a:t>
            </a:r>
            <a:r>
              <a:rPr lang="en-US" sz="3600" b="1">
                <a:solidFill>
                  <a:schemeClr val="bg1"/>
                </a:solidFill>
                <a:latin typeface="Times New Roman" charset="0"/>
                <a:cs typeface="Times New Roman" charset="0"/>
              </a:rPr>
              <a:t> adalah nama lain untuk Bait Allah.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5410200" y="274638"/>
            <a:ext cx="3276600" cy="1935162"/>
          </a:xfrm>
        </p:spPr>
        <p:txBody>
          <a:bodyPr/>
          <a:lstStyle/>
          <a:p>
            <a:pPr eaLnBrk="1" hangingPunct="1"/>
            <a:r>
              <a:rPr lang="en-US" sz="4000">
                <a:latin typeface="Garamond" charset="0"/>
              </a:rPr>
              <a:t>Aplikasi Rumah Tangga</a:t>
            </a:r>
          </a:p>
        </p:txBody>
      </p:sp>
      <p:pic>
        <p:nvPicPr>
          <p:cNvPr id="49155" name="Picture 5" descr="Home"/>
          <p:cNvPicPr>
            <a:picLocks noChangeAspect="1" noChangeArrowheads="1"/>
          </p:cNvPicPr>
          <p:nvPr/>
        </p:nvPicPr>
        <p:blipFill>
          <a:blip r:embed="rId3">
            <a:extLst>
              <a:ext uri="{28A0092B-C50C-407E-A947-70E740481C1C}">
                <a14:useLocalDpi xmlns:a14="http://schemas.microsoft.com/office/drawing/2010/main" val="0"/>
              </a:ext>
            </a:extLst>
          </a:blip>
          <a:srcRect l="61151" t="7253"/>
          <a:stretch>
            <a:fillRect/>
          </a:stretch>
        </p:blipFill>
        <p:spPr bwMode="auto">
          <a:xfrm>
            <a:off x="-76200" y="0"/>
            <a:ext cx="4900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 Box 6"/>
          <p:cNvSpPr txBox="1">
            <a:spLocks noChangeArrowheads="1"/>
          </p:cNvSpPr>
          <p:nvPr/>
        </p:nvSpPr>
        <p:spPr bwMode="auto">
          <a:xfrm>
            <a:off x="8382000" y="76200"/>
            <a:ext cx="692150"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100</a:t>
            </a:r>
            <a:endParaRPr lang="en-US" b="1">
              <a:latin typeface="Arial" charset="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0" y="7620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Grp="1" noRot="1" noChangeArrowheads="1"/>
          </p:cNvSpPr>
          <p:nvPr>
            <p:ph type="title"/>
          </p:nvPr>
        </p:nvSpPr>
        <p:spPr/>
        <p:txBody>
          <a:bodyPr/>
          <a:lstStyle/>
          <a:p>
            <a:pPr eaLnBrk="1" hangingPunct="1">
              <a:defRPr/>
            </a:pPr>
            <a:endParaRPr lang="en-US" smtClean="0">
              <a:ea typeface="+mj-ea"/>
            </a:endParaRPr>
          </a:p>
        </p:txBody>
      </p:sp>
      <p:pic>
        <p:nvPicPr>
          <p:cNvPr id="51203" name="Picture 4" descr="Torah at Wall"/>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384300"/>
            <a:ext cx="6324600" cy="54737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pPr eaLnBrk="1" hangingPunct="1">
              <a:defRPr/>
            </a:pPr>
            <a:endParaRPr lang="en-US" smtClean="0">
              <a:ea typeface="+mj-ea"/>
            </a:endParaRPr>
          </a:p>
        </p:txBody>
      </p:sp>
      <p:sp>
        <p:nvSpPr>
          <p:cNvPr id="30723" name="Rectangle 3"/>
          <p:cNvSpPr>
            <a:spLocks noGrp="1" noChangeArrowheads="1"/>
          </p:cNvSpPr>
          <p:nvPr>
            <p:ph type="body" idx="1"/>
          </p:nvPr>
        </p:nvSpPr>
        <p:spPr/>
        <p:txBody>
          <a:bodyPr/>
          <a:lstStyle/>
          <a:p>
            <a:pPr eaLnBrk="1" hangingPunct="1">
              <a:buFont typeface="Wingdings" pitchFamily="2" charset="2"/>
              <a:buChar char="n"/>
              <a:defRPr/>
            </a:pPr>
            <a:endParaRPr lang="en-US" smtClean="0">
              <a:ea typeface="+mn-ea"/>
            </a:endParaRPr>
          </a:p>
        </p:txBody>
      </p:sp>
      <p:pic>
        <p:nvPicPr>
          <p:cNvPr id="52228" name="Picture 7" descr="Jews at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476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5"/>
          <p:cNvSpPr>
            <a:spLocks noGrp="1" noRot="1" noChangeArrowheads="1"/>
          </p:cNvSpPr>
          <p:nvPr>
            <p:ph type="title"/>
          </p:nvPr>
        </p:nvSpPr>
        <p:spPr/>
        <p:txBody>
          <a:bodyPr/>
          <a:lstStyle/>
          <a:p>
            <a:pPr eaLnBrk="1" hangingPunct="1">
              <a:defRPr/>
            </a:pPr>
            <a:endParaRPr lang="en-US" smtClean="0">
              <a:ea typeface="+mj-ea"/>
            </a:endParaRPr>
          </a:p>
        </p:txBody>
      </p:sp>
      <p:pic>
        <p:nvPicPr>
          <p:cNvPr id="53251" name="Picture 4" descr="Lak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0363200" cy="692785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146086443"/>
      </p:ext>
    </p:extLst>
  </p:cSld>
  <p:clrMapOvr>
    <a:masterClrMapping/>
  </p:clrMapOvr>
  <p:transition xmlns:p14="http://schemas.microsoft.com/office/powerpoint/2010/mai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400" b="1" dirty="0" err="1" smtClean="0"/>
              <a:t>Latar</a:t>
            </a:r>
            <a:r>
              <a:rPr lang="en-US" sz="2400" b="1" dirty="0" smtClean="0"/>
              <a:t> </a:t>
            </a:r>
            <a:r>
              <a:rPr lang="en-US" sz="2400" b="1" dirty="0" err="1" smtClean="0"/>
              <a:t>Belakang</a:t>
            </a:r>
            <a:r>
              <a:rPr lang="en-US" sz="2400" b="1" dirty="0" smtClean="0"/>
              <a:t> Perjanjian </a:t>
            </a:r>
            <a:r>
              <a:rPr lang="en-US" sz="2400" b="1" dirty="0" err="1" smtClean="0"/>
              <a:t>Baru</a:t>
            </a:r>
            <a:r>
              <a:rPr lang="en-US" sz="2400" b="1" dirty="0" smtClean="0"/>
              <a:t>— </a:t>
            </a:r>
            <a:r>
              <a:rPr lang="en-US" sz="2400" b="1" dirty="0" err="1" smtClean="0">
                <a:solidFill>
                  <a:srgbClr val="FFFFFF"/>
                </a:solidFill>
                <a:latin typeface="Arial" charset="0"/>
                <a:ea typeface="MS PGothic" charset="0"/>
              </a:rPr>
              <a:t>BibleStudyDownloads.org</a:t>
            </a:r>
            <a:endParaRPr lang="en-US" sz="9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eaLnBrk="1" hangingPunct="1"/>
            <a:r>
              <a:rPr lang="en-US" sz="4000" b="1" smtClean="0">
                <a:solidFill>
                  <a:srgbClr val="FFFFFF"/>
                </a:solidFill>
              </a:rPr>
              <a:t>Dapatkan slide ini tanpa biaya</a:t>
            </a:r>
            <a:endParaRPr lang="en-US" sz="1400" b="1" smtClean="0">
              <a:solidFill>
                <a:srgbClr val="FFFFFF"/>
              </a:solidFill>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840462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72707" name="Text Box 1027"/>
          <p:cNvSpPr txBox="1">
            <a:spLocks noChangeArrowheads="1"/>
          </p:cNvSpPr>
          <p:nvPr/>
        </p:nvSpPr>
        <p:spPr bwMode="auto">
          <a:xfrm>
            <a:off x="304800" y="306388"/>
            <a:ext cx="8686800" cy="6243637"/>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spcBef>
                <a:spcPct val="50000"/>
              </a:spcBef>
            </a:pPr>
            <a:r>
              <a:rPr lang="en-US" sz="4000" b="1">
                <a:solidFill>
                  <a:schemeClr val="bg1"/>
                </a:solidFill>
                <a:latin typeface="Times New Roman" charset="0"/>
                <a:cs typeface="Times New Roman" charset="0"/>
              </a:rPr>
              <a:t>ULASAN: Periode antara PL dan PB</a:t>
            </a:r>
          </a:p>
          <a:p>
            <a:pPr eaLnBrk="1" hangingPunct="1">
              <a:lnSpc>
                <a:spcPct val="90000"/>
              </a:lnSpc>
              <a:spcBef>
                <a:spcPct val="50000"/>
              </a:spcBef>
              <a:buFontTx/>
              <a:buAutoNum type="arabicPeriod"/>
            </a:pPr>
            <a:r>
              <a:rPr lang="en-US" sz="3600" b="1">
                <a:solidFill>
                  <a:schemeClr val="bg1"/>
                </a:solidFill>
                <a:latin typeface="Times New Roman" charset="0"/>
              </a:rPr>
              <a:t>Periode ini disebut juga sebagai masa </a:t>
            </a:r>
            <a:r>
              <a:rPr lang="ja-JP" altLang="en-US" sz="3600" b="1">
                <a:solidFill>
                  <a:schemeClr val="bg1"/>
                </a:solidFill>
                <a:latin typeface="Times New Roman" charset="0"/>
              </a:rPr>
              <a:t>“</a:t>
            </a:r>
            <a:r>
              <a:rPr lang="en-US" sz="3600" b="1" u="sng">
                <a:solidFill>
                  <a:schemeClr val="bg1"/>
                </a:solidFill>
                <a:latin typeface="Times New Roman" charset="0"/>
              </a:rPr>
              <a:t>sunyi</a:t>
            </a:r>
            <a:r>
              <a:rPr lang="ja-JP" altLang="en-US" sz="3600" b="1">
                <a:solidFill>
                  <a:schemeClr val="bg1"/>
                </a:solidFill>
                <a:latin typeface="Times New Roman" charset="0"/>
              </a:rPr>
              <a:t>”</a:t>
            </a:r>
            <a:r>
              <a:rPr lang="en-US" sz="3600" b="1">
                <a:solidFill>
                  <a:schemeClr val="bg1"/>
                </a:solidFill>
                <a:latin typeface="Times New Roman" charset="0"/>
              </a:rPr>
              <a:t>.</a:t>
            </a:r>
          </a:p>
          <a:p>
            <a:pPr eaLnBrk="1" hangingPunct="1">
              <a:lnSpc>
                <a:spcPct val="90000"/>
              </a:lnSpc>
              <a:spcBef>
                <a:spcPct val="50000"/>
              </a:spcBef>
              <a:buFontTx/>
              <a:buAutoNum type="arabicPeriod"/>
            </a:pPr>
            <a:r>
              <a:rPr lang="en-US" sz="3600" b="1">
                <a:solidFill>
                  <a:schemeClr val="bg1"/>
                </a:solidFill>
                <a:latin typeface="Times New Roman" charset="0"/>
              </a:rPr>
              <a:t>Sebuah keluarga yang terkemuka pada  periode ini adalah keluarga </a:t>
            </a:r>
            <a:r>
              <a:rPr lang="en-US" sz="3600" b="1" u="sng">
                <a:solidFill>
                  <a:schemeClr val="bg1"/>
                </a:solidFill>
                <a:latin typeface="Times New Roman" charset="0"/>
              </a:rPr>
              <a:t>Makabe</a:t>
            </a:r>
            <a:r>
              <a:rPr lang="en-US" sz="3600" b="1">
                <a:solidFill>
                  <a:schemeClr val="bg1"/>
                </a:solidFill>
                <a:latin typeface="Times New Roman" charset="0"/>
              </a:rPr>
              <a:t> atau </a:t>
            </a:r>
            <a:r>
              <a:rPr lang="en-US" sz="3600" b="1" u="sng">
                <a:solidFill>
                  <a:schemeClr val="bg1"/>
                </a:solidFill>
                <a:latin typeface="Times New Roman" charset="0"/>
              </a:rPr>
              <a:t>Hasmonian</a:t>
            </a:r>
            <a:r>
              <a:rPr lang="en-US" sz="3600" b="1">
                <a:solidFill>
                  <a:schemeClr val="bg1"/>
                </a:solidFill>
                <a:latin typeface="Times New Roman" charset="0"/>
              </a:rPr>
              <a:t>.</a:t>
            </a:r>
            <a:r>
              <a:rPr lang="en-US" sz="3600">
                <a:latin typeface="Times New Roman" charset="0"/>
              </a:rPr>
              <a:t> </a:t>
            </a:r>
          </a:p>
          <a:p>
            <a:pPr eaLnBrk="1" hangingPunct="1">
              <a:lnSpc>
                <a:spcPct val="90000"/>
              </a:lnSpc>
              <a:spcBef>
                <a:spcPct val="50000"/>
              </a:spcBef>
              <a:buFontTx/>
              <a:buAutoNum type="arabicPeriod"/>
            </a:pPr>
            <a:r>
              <a:rPr lang="en-US" sz="3600" b="1">
                <a:solidFill>
                  <a:schemeClr val="bg1"/>
                </a:solidFill>
                <a:latin typeface="Times New Roman" charset="0"/>
              </a:rPr>
              <a:t>Tantangan duniawi terbesar berasal dari budaya </a:t>
            </a:r>
            <a:r>
              <a:rPr lang="en-US" sz="3600" b="1" u="sng">
                <a:solidFill>
                  <a:schemeClr val="bg1"/>
                </a:solidFill>
                <a:latin typeface="Times New Roman" charset="0"/>
              </a:rPr>
              <a:t>Yunani</a:t>
            </a:r>
            <a:r>
              <a:rPr lang="en-US" sz="3600" b="1">
                <a:solidFill>
                  <a:schemeClr val="bg1"/>
                </a:solidFill>
                <a:latin typeface="Times New Roman" charset="0"/>
              </a:rPr>
              <a:t>.</a:t>
            </a:r>
            <a:endParaRPr lang="en-US" sz="3600" b="1">
              <a:solidFill>
                <a:schemeClr val="bg1"/>
              </a:solidFill>
              <a:latin typeface="Times New Roman" charset="0"/>
              <a:cs typeface="Times New Roman" charset="0"/>
            </a:endParaRPr>
          </a:p>
          <a:p>
            <a:pPr eaLnBrk="1" hangingPunct="1">
              <a:lnSpc>
                <a:spcPct val="90000"/>
              </a:lnSpc>
              <a:spcBef>
                <a:spcPct val="50000"/>
              </a:spcBef>
              <a:buFontTx/>
              <a:buAutoNum type="arabicPeriod"/>
            </a:pPr>
            <a:r>
              <a:rPr lang="en-US" sz="3600" b="1">
                <a:solidFill>
                  <a:schemeClr val="bg1"/>
                </a:solidFill>
                <a:latin typeface="Times New Roman" charset="0"/>
                <a:cs typeface="Times New Roman" charset="0"/>
              </a:rPr>
              <a:t>B  S  </a:t>
            </a:r>
            <a:r>
              <a:rPr lang="ja-JP" altLang="en-US" sz="3600" b="1">
                <a:solidFill>
                  <a:schemeClr val="bg1"/>
                </a:solidFill>
                <a:latin typeface="Times New Roman" charset="0"/>
                <a:cs typeface="Times New Roman" charset="0"/>
              </a:rPr>
              <a:t>“</a:t>
            </a:r>
            <a:r>
              <a:rPr lang="en-US" sz="3600" b="1">
                <a:solidFill>
                  <a:schemeClr val="bg1"/>
                </a:solidFill>
                <a:latin typeface="Times New Roman" charset="0"/>
                <a:cs typeface="Times New Roman" charset="0"/>
              </a:rPr>
              <a:t>Sinagoge</a:t>
            </a:r>
            <a:r>
              <a:rPr lang="ja-JP" altLang="en-US" sz="3600" b="1">
                <a:solidFill>
                  <a:schemeClr val="bg1"/>
                </a:solidFill>
                <a:latin typeface="Times New Roman" charset="0"/>
                <a:cs typeface="Times New Roman" charset="0"/>
              </a:rPr>
              <a:t>”</a:t>
            </a:r>
            <a:r>
              <a:rPr lang="en-US" sz="3600" b="1">
                <a:solidFill>
                  <a:schemeClr val="bg1"/>
                </a:solidFill>
                <a:latin typeface="Times New Roman" charset="0"/>
                <a:cs typeface="Times New Roman" charset="0"/>
              </a:rPr>
              <a:t> adalah nama lain untuk Bait Allah.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72707" name="Text Box 1027"/>
          <p:cNvSpPr txBox="1">
            <a:spLocks noChangeArrowheads="1"/>
          </p:cNvSpPr>
          <p:nvPr/>
        </p:nvSpPr>
        <p:spPr bwMode="auto">
          <a:xfrm>
            <a:off x="304800" y="306388"/>
            <a:ext cx="8686800" cy="6243637"/>
          </a:xfrm>
          <a:prstGeom prst="rect">
            <a:avLst/>
          </a:prstGeom>
          <a:noFill/>
          <a:ln w="9525">
            <a:noFill/>
            <a:miter lim="800000"/>
            <a:headEnd/>
            <a:tailEnd/>
          </a:ln>
          <a:effectLst>
            <a:outerShdw dist="35921" dir="2700000" algn="ctr" rotWithShape="0">
              <a:schemeClr val="tx1"/>
            </a:outerShdw>
          </a:effectLst>
        </p:spPr>
        <p:txBody>
          <a:bodyPr>
            <a:spAutoFit/>
          </a:bodyPr>
          <a:lstStyle>
            <a:lvl1pPr marL="457200" indent="-457200">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eaLnBrk="1" hangingPunct="1">
              <a:spcBef>
                <a:spcPct val="50000"/>
              </a:spcBef>
            </a:pPr>
            <a:r>
              <a:rPr lang="en-US" sz="4000" b="1">
                <a:solidFill>
                  <a:schemeClr val="bg1"/>
                </a:solidFill>
                <a:latin typeface="Times New Roman" charset="0"/>
                <a:cs typeface="Times New Roman" charset="0"/>
              </a:rPr>
              <a:t>ULASAN: Periode antara PL dan PB</a:t>
            </a:r>
          </a:p>
          <a:p>
            <a:pPr eaLnBrk="1" hangingPunct="1">
              <a:lnSpc>
                <a:spcPct val="90000"/>
              </a:lnSpc>
              <a:spcBef>
                <a:spcPct val="50000"/>
              </a:spcBef>
              <a:buFontTx/>
              <a:buAutoNum type="arabicPeriod"/>
            </a:pPr>
            <a:r>
              <a:rPr lang="en-US" sz="3600" b="1">
                <a:solidFill>
                  <a:schemeClr val="bg1"/>
                </a:solidFill>
                <a:latin typeface="Times New Roman" charset="0"/>
              </a:rPr>
              <a:t>Periode ini disebut juga sebagai masa </a:t>
            </a:r>
            <a:r>
              <a:rPr lang="ja-JP" altLang="en-US" sz="3600" b="1">
                <a:solidFill>
                  <a:schemeClr val="bg1"/>
                </a:solidFill>
                <a:latin typeface="Times New Roman" charset="0"/>
              </a:rPr>
              <a:t>“</a:t>
            </a:r>
            <a:r>
              <a:rPr lang="en-US" sz="3600" b="1" u="sng">
                <a:solidFill>
                  <a:schemeClr val="bg1"/>
                </a:solidFill>
                <a:latin typeface="Times New Roman" charset="0"/>
              </a:rPr>
              <a:t>sunyi</a:t>
            </a:r>
            <a:r>
              <a:rPr lang="ja-JP" altLang="en-US" sz="3600" b="1">
                <a:solidFill>
                  <a:schemeClr val="bg1"/>
                </a:solidFill>
                <a:latin typeface="Times New Roman" charset="0"/>
              </a:rPr>
              <a:t>”</a:t>
            </a:r>
            <a:r>
              <a:rPr lang="en-US" sz="3600" b="1">
                <a:solidFill>
                  <a:schemeClr val="bg1"/>
                </a:solidFill>
                <a:latin typeface="Times New Roman" charset="0"/>
              </a:rPr>
              <a:t>.</a:t>
            </a:r>
          </a:p>
          <a:p>
            <a:pPr eaLnBrk="1" hangingPunct="1">
              <a:lnSpc>
                <a:spcPct val="90000"/>
              </a:lnSpc>
              <a:spcBef>
                <a:spcPct val="50000"/>
              </a:spcBef>
              <a:buFontTx/>
              <a:buAutoNum type="arabicPeriod"/>
            </a:pPr>
            <a:r>
              <a:rPr lang="en-US" sz="3600" b="1">
                <a:solidFill>
                  <a:schemeClr val="bg1"/>
                </a:solidFill>
                <a:latin typeface="Times New Roman" charset="0"/>
              </a:rPr>
              <a:t>Sebuah keluarga yang terkemuka pada  periode ini adalah keluarga </a:t>
            </a:r>
            <a:r>
              <a:rPr lang="en-US" sz="3600" b="1" u="sng">
                <a:solidFill>
                  <a:schemeClr val="bg1"/>
                </a:solidFill>
                <a:latin typeface="Times New Roman" charset="0"/>
              </a:rPr>
              <a:t>Makabe</a:t>
            </a:r>
            <a:r>
              <a:rPr lang="en-US" sz="3600" b="1">
                <a:solidFill>
                  <a:schemeClr val="bg1"/>
                </a:solidFill>
                <a:latin typeface="Times New Roman" charset="0"/>
              </a:rPr>
              <a:t> atau </a:t>
            </a:r>
            <a:r>
              <a:rPr lang="en-US" sz="3600" b="1" u="sng">
                <a:solidFill>
                  <a:schemeClr val="bg1"/>
                </a:solidFill>
                <a:latin typeface="Times New Roman" charset="0"/>
              </a:rPr>
              <a:t>Hasmonian</a:t>
            </a:r>
            <a:r>
              <a:rPr lang="en-US" sz="3600" b="1">
                <a:solidFill>
                  <a:schemeClr val="bg1"/>
                </a:solidFill>
                <a:latin typeface="Times New Roman" charset="0"/>
              </a:rPr>
              <a:t>.</a:t>
            </a:r>
            <a:r>
              <a:rPr lang="en-US" sz="3600">
                <a:latin typeface="Times New Roman" charset="0"/>
              </a:rPr>
              <a:t> </a:t>
            </a:r>
          </a:p>
          <a:p>
            <a:pPr eaLnBrk="1" hangingPunct="1">
              <a:lnSpc>
                <a:spcPct val="90000"/>
              </a:lnSpc>
              <a:spcBef>
                <a:spcPct val="50000"/>
              </a:spcBef>
              <a:buFontTx/>
              <a:buAutoNum type="arabicPeriod"/>
            </a:pPr>
            <a:r>
              <a:rPr lang="en-US" sz="3600" b="1">
                <a:solidFill>
                  <a:schemeClr val="bg1"/>
                </a:solidFill>
                <a:latin typeface="Times New Roman" charset="0"/>
              </a:rPr>
              <a:t>Tantangan duniawi terbesar berasal dari budaya </a:t>
            </a:r>
            <a:r>
              <a:rPr lang="en-US" sz="3600" b="1" u="sng">
                <a:solidFill>
                  <a:schemeClr val="bg1"/>
                </a:solidFill>
                <a:latin typeface="Times New Roman" charset="0"/>
              </a:rPr>
              <a:t>Yunani</a:t>
            </a:r>
            <a:r>
              <a:rPr lang="en-US" sz="3600" b="1">
                <a:solidFill>
                  <a:schemeClr val="bg1"/>
                </a:solidFill>
                <a:latin typeface="Times New Roman" charset="0"/>
              </a:rPr>
              <a:t>.</a:t>
            </a:r>
            <a:endParaRPr lang="en-US" sz="3600" b="1">
              <a:solidFill>
                <a:schemeClr val="bg1"/>
              </a:solidFill>
              <a:latin typeface="Times New Roman" charset="0"/>
              <a:cs typeface="Times New Roman" charset="0"/>
            </a:endParaRPr>
          </a:p>
          <a:p>
            <a:pPr eaLnBrk="1" hangingPunct="1">
              <a:lnSpc>
                <a:spcPct val="90000"/>
              </a:lnSpc>
              <a:spcBef>
                <a:spcPct val="50000"/>
              </a:spcBef>
              <a:buFontTx/>
              <a:buAutoNum type="arabicPeriod"/>
            </a:pPr>
            <a:r>
              <a:rPr lang="en-US" sz="3600" b="1">
                <a:solidFill>
                  <a:schemeClr val="bg1"/>
                </a:solidFill>
                <a:latin typeface="Times New Roman" charset="0"/>
                <a:cs typeface="Times New Roman" charset="0"/>
              </a:rPr>
              <a:t>B  S  </a:t>
            </a:r>
            <a:r>
              <a:rPr lang="ja-JP" altLang="en-US" sz="3600" b="1">
                <a:solidFill>
                  <a:schemeClr val="bg1"/>
                </a:solidFill>
                <a:latin typeface="Times New Roman" charset="0"/>
                <a:cs typeface="Times New Roman" charset="0"/>
              </a:rPr>
              <a:t>“</a:t>
            </a:r>
            <a:r>
              <a:rPr lang="en-US" sz="3600" b="1">
                <a:solidFill>
                  <a:schemeClr val="bg1"/>
                </a:solidFill>
                <a:latin typeface="Times New Roman" charset="0"/>
                <a:cs typeface="Times New Roman" charset="0"/>
              </a:rPr>
              <a:t>Sinagoge</a:t>
            </a:r>
            <a:r>
              <a:rPr lang="ja-JP" altLang="en-US" sz="3600" b="1">
                <a:solidFill>
                  <a:schemeClr val="bg1"/>
                </a:solidFill>
                <a:latin typeface="Times New Roman" charset="0"/>
                <a:cs typeface="Times New Roman" charset="0"/>
              </a:rPr>
              <a:t>”</a:t>
            </a:r>
            <a:r>
              <a:rPr lang="en-US" sz="3600" b="1">
                <a:solidFill>
                  <a:schemeClr val="bg1"/>
                </a:solidFill>
                <a:latin typeface="Times New Roman" charset="0"/>
                <a:cs typeface="Times New Roman" charset="0"/>
              </a:rPr>
              <a:t> adalah nama lain untuk Bait Allah.</a:t>
            </a:r>
          </a:p>
        </p:txBody>
      </p:sp>
      <p:sp>
        <p:nvSpPr>
          <p:cNvPr id="72708" name="Oval 1028"/>
          <p:cNvSpPr>
            <a:spLocks noChangeArrowheads="1"/>
          </p:cNvSpPr>
          <p:nvPr/>
        </p:nvSpPr>
        <p:spPr bwMode="auto">
          <a:xfrm>
            <a:off x="1219200" y="5410200"/>
            <a:ext cx="592138" cy="609600"/>
          </a:xfrm>
          <a:prstGeom prst="ellipse">
            <a:avLst/>
          </a:prstGeom>
          <a:noFill/>
          <a:ln w="76200">
            <a:solidFill>
              <a:schemeClr val="bg1"/>
            </a:solidFill>
            <a:round/>
            <a:headEnd/>
            <a:tailEnd/>
          </a:ln>
          <a:effectLst>
            <a:outerShdw dist="35921" dir="2700000" algn="ctr" rotWithShape="0">
              <a:schemeClr val="tx1"/>
            </a:outerShdw>
          </a:effectLst>
        </p:spPr>
        <p:txBody>
          <a:bodyPr wrap="none" anchor="ctr"/>
          <a:lstStyle/>
          <a:p>
            <a:pPr>
              <a:defRPr/>
            </a:pPr>
            <a:endParaRPr lang="en-US">
              <a:latin typeface="Garamond" pitchFamily="18" charset="0"/>
              <a:ea typeface="+mn-e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r>
              <a:rPr lang="en-US">
                <a:latin typeface="Garamond" charset="0"/>
              </a:rPr>
              <a:t>Konteks Sosial-Ekonomi</a:t>
            </a:r>
          </a:p>
        </p:txBody>
      </p:sp>
      <p:sp>
        <p:nvSpPr>
          <p:cNvPr id="17418" name="Rectangle 10"/>
          <p:cNvSpPr>
            <a:spLocks noGrp="1" noChangeArrowheads="1"/>
          </p:cNvSpPr>
          <p:nvPr>
            <p:ph type="body" idx="1"/>
          </p:nvPr>
        </p:nvSpPr>
        <p:spPr>
          <a:xfrm>
            <a:off x="4800600" y="4038600"/>
            <a:ext cx="4343400" cy="2819400"/>
          </a:xfrm>
        </p:spPr>
        <p:txBody>
          <a:bodyPr/>
          <a:lstStyle/>
          <a:p>
            <a:pPr eaLnBrk="1" hangingPunct="1"/>
            <a:r>
              <a:rPr lang="en-US" sz="4400">
                <a:latin typeface="Garamond" charset="0"/>
              </a:rPr>
              <a:t>Populasi</a:t>
            </a:r>
          </a:p>
          <a:p>
            <a:pPr eaLnBrk="1" hangingPunct="1"/>
            <a:r>
              <a:rPr lang="en-US" sz="4400">
                <a:latin typeface="Garamond" charset="0"/>
              </a:rPr>
              <a:t>Bahasa-bahasa</a:t>
            </a:r>
          </a:p>
          <a:p>
            <a:pPr eaLnBrk="1" hangingPunct="1"/>
            <a:r>
              <a:rPr lang="en-US" sz="4400">
                <a:latin typeface="Garamond" charset="0"/>
              </a:rPr>
              <a:t>Kehidupan Sosial</a:t>
            </a:r>
          </a:p>
        </p:txBody>
      </p:sp>
      <p:pic>
        <p:nvPicPr>
          <p:cNvPr id="16388" name="Picture 4" descr="j028320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197350"/>
            <a:ext cx="2719388"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j02220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209800"/>
            <a:ext cx="17795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j02220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2819400"/>
            <a:ext cx="17811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j02220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1524000"/>
            <a:ext cx="17811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MAC MONEY Scratch 14-44S.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2133600" y="594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 Box 11"/>
          <p:cNvSpPr txBox="1">
            <a:spLocks noChangeArrowheads="1"/>
          </p:cNvSpPr>
          <p:nvPr/>
        </p:nvSpPr>
        <p:spPr bwMode="auto">
          <a:xfrm>
            <a:off x="8610600" y="17463"/>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97</a:t>
            </a:r>
            <a:endParaRPr lang="en-US" b="1">
              <a:latin typeface="Arial" charset="0"/>
              <a:ea typeface="+mn-ea"/>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87" fill="hold"/>
                                        <p:tgtEl>
                                          <p:spTgt spid="174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4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spring"/>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l="13043"/>
          <a:stretch>
            <a:fillRect/>
          </a:stretch>
        </p:blipFill>
        <p:spPr>
          <a:xfrm>
            <a:off x="0" y="0"/>
            <a:ext cx="9144000" cy="6886575"/>
          </a:xfrm>
          <a:noFill/>
          <a:extLst>
            <a:ext uri="{909E8E84-426E-40dd-AFC4-6F175D3DCCD1}">
              <a14:hiddenFill xmlns:a14="http://schemas.microsoft.com/office/drawing/2010/main">
                <a:solidFill>
                  <a:srgbClr val="FFFFFF"/>
                </a:solidFill>
              </a14:hiddenFill>
            </a:ext>
          </a:extLst>
        </p:spPr>
      </p:pic>
      <p:sp>
        <p:nvSpPr>
          <p:cNvPr id="20485" name="Rectangle 5"/>
          <p:cNvSpPr>
            <a:spLocks noGrp="1" noChangeArrowheads="1"/>
          </p:cNvSpPr>
          <p:nvPr>
            <p:ph type="ctrTitle"/>
          </p:nvPr>
        </p:nvSpPr>
        <p:spPr>
          <a:xfrm>
            <a:off x="0" y="609600"/>
            <a:ext cx="9144000" cy="1920875"/>
          </a:xfrm>
        </p:spPr>
        <p:txBody>
          <a:bodyPr/>
          <a:lstStyle/>
          <a:p>
            <a:pPr eaLnBrk="1" hangingPunct="1"/>
            <a:r>
              <a:rPr lang="en-US" sz="8000">
                <a:latin typeface="Garamond" charset="0"/>
              </a:rPr>
              <a:t>Dunia Perjanjian Baru bersifat Agraris </a:t>
            </a:r>
          </a:p>
        </p:txBody>
      </p:sp>
      <p:pic>
        <p:nvPicPr>
          <p:cNvPr id="20488" name="Picture 8" descr="Valley"/>
          <p:cNvPicPr>
            <a:picLocks noChangeAspect="1" noChangeArrowheads="1"/>
          </p:cNvPicPr>
          <p:nvPr/>
        </p:nvPicPr>
        <p:blipFill>
          <a:blip r:embed="rId4">
            <a:extLst>
              <a:ext uri="{28A0092B-C50C-407E-A947-70E740481C1C}">
                <a14:useLocalDpi xmlns:a14="http://schemas.microsoft.com/office/drawing/2010/main" val="0"/>
              </a:ext>
            </a:extLst>
          </a:blip>
          <a:srcRect b="27498"/>
          <a:stretch>
            <a:fillRect/>
          </a:stretch>
        </p:blipFill>
        <p:spPr bwMode="auto">
          <a:xfrm>
            <a:off x="0" y="3200400"/>
            <a:ext cx="9144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7"/>
          <p:cNvSpPr>
            <a:spLocks noGrp="1" noChangeArrowheads="1"/>
          </p:cNvSpPr>
          <p:nvPr>
            <p:ph type="subTitle" idx="1"/>
          </p:nvPr>
        </p:nvSpPr>
        <p:spPr>
          <a:xfrm>
            <a:off x="0" y="3657600"/>
            <a:ext cx="9144000" cy="3048000"/>
          </a:xfrm>
        </p:spPr>
        <p:txBody>
          <a:bodyPr/>
          <a:lstStyle/>
          <a:p>
            <a:pPr eaLnBrk="1" hangingPunct="1">
              <a:lnSpc>
                <a:spcPct val="90000"/>
              </a:lnSpc>
              <a:buFont typeface="Wingdings" charset="0"/>
              <a:buNone/>
            </a:pPr>
            <a:r>
              <a:rPr lang="en-US" sz="4800" b="1">
                <a:latin typeface="Garamond" charset="0"/>
              </a:rPr>
              <a:t>Bagaimana hal ini mempengaruhi:</a:t>
            </a:r>
          </a:p>
          <a:p>
            <a:pPr eaLnBrk="1" hangingPunct="1">
              <a:lnSpc>
                <a:spcPct val="90000"/>
              </a:lnSpc>
              <a:buFont typeface="Wingdings" charset="0"/>
              <a:buNone/>
            </a:pPr>
            <a:r>
              <a:rPr lang="en-US" sz="4800" b="1">
                <a:latin typeface="Garamond" charset="0"/>
              </a:rPr>
              <a:t> struktur sosial, ekonomi, dan kehidupan religius?</a:t>
            </a:r>
          </a:p>
        </p:txBody>
      </p:sp>
      <p:sp>
        <p:nvSpPr>
          <p:cNvPr id="20493" name="Text Box 13"/>
          <p:cNvSpPr txBox="1">
            <a:spLocks noChangeArrowheads="1"/>
          </p:cNvSpPr>
          <p:nvPr/>
        </p:nvSpPr>
        <p:spPr bwMode="auto">
          <a:xfrm>
            <a:off x="8610600" y="17463"/>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97</a:t>
            </a:r>
            <a:endParaRPr lang="en-US" b="1">
              <a:latin typeface="Arial" charset="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Effect transition="in" filter="blinds(horizontal)">
                                      <p:cBhvr>
                                        <p:cTn id="7" dur="500"/>
                                        <p:tgtEl>
                                          <p:spTgt spid="204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487">
                                            <p:txEl>
                                              <p:pRg st="0" end="0"/>
                                            </p:txEl>
                                          </p:spTgt>
                                        </p:tgtEl>
                                        <p:attrNameLst>
                                          <p:attrName>style.visibility</p:attrName>
                                        </p:attrNameLst>
                                      </p:cBhvr>
                                      <p:to>
                                        <p:strVal val="visible"/>
                                      </p:to>
                                    </p:set>
                                    <p:animEffect transition="in" filter="blinds(horizontal)">
                                      <p:cBhvr>
                                        <p:cTn id="10" dur="500"/>
                                        <p:tgtEl>
                                          <p:spTgt spid="2048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487">
                                            <p:txEl>
                                              <p:pRg st="1" end="1"/>
                                            </p:txEl>
                                          </p:spTgt>
                                        </p:tgtEl>
                                        <p:attrNameLst>
                                          <p:attrName>style.visibility</p:attrName>
                                        </p:attrNameLst>
                                      </p:cBhvr>
                                      <p:to>
                                        <p:strVal val="visible"/>
                                      </p:to>
                                    </p:set>
                                    <p:animEffect transition="in" filter="blinds(horizontal)">
                                      <p:cBhvr>
                                        <p:cTn id="15" dur="500"/>
                                        <p:tgtEl>
                                          <p:spTgt spid="204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34 R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AutoShape 8" descr="Green marble"/>
          <p:cNvSpPr>
            <a:spLocks noChangeArrowheads="1"/>
          </p:cNvSpPr>
          <p:nvPr/>
        </p:nvSpPr>
        <p:spPr bwMode="auto">
          <a:xfrm>
            <a:off x="3886200" y="3124200"/>
            <a:ext cx="762000" cy="609600"/>
          </a:xfrm>
          <a:custGeom>
            <a:avLst/>
            <a:gdLst>
              <a:gd name="T0" fmla="*/ 381000 w 762000"/>
              <a:gd name="T1" fmla="*/ 0 h 609600"/>
              <a:gd name="T2" fmla="*/ 1 w 762000"/>
              <a:gd name="T3" fmla="*/ 232846 h 609600"/>
              <a:gd name="T4" fmla="*/ 145529 w 762000"/>
              <a:gd name="T5" fmla="*/ 609598 h 609600"/>
              <a:gd name="T6" fmla="*/ 616471 w 762000"/>
              <a:gd name="T7" fmla="*/ 609598 h 609600"/>
              <a:gd name="T8" fmla="*/ 761999 w 762000"/>
              <a:gd name="T9" fmla="*/ 232846 h 609600"/>
              <a:gd name="T10" fmla="*/ 17694720 60000 65536"/>
              <a:gd name="T11" fmla="*/ 11796480 60000 65536"/>
              <a:gd name="T12" fmla="*/ 5898240 60000 65536"/>
              <a:gd name="T13" fmla="*/ 5898240 60000 65536"/>
              <a:gd name="T14" fmla="*/ 0 60000 65536"/>
              <a:gd name="T15" fmla="*/ 235473 w 762000"/>
              <a:gd name="T16" fmla="*/ 232847 h 609600"/>
              <a:gd name="T17" fmla="*/ 526527 w 762000"/>
              <a:gd name="T18" fmla="*/ 465690 h 609600"/>
            </a:gdLst>
            <a:ahLst/>
            <a:cxnLst>
              <a:cxn ang="T10">
                <a:pos x="T0" y="T1"/>
              </a:cxn>
              <a:cxn ang="T11">
                <a:pos x="T2" y="T3"/>
              </a:cxn>
              <a:cxn ang="T12">
                <a:pos x="T4" y="T5"/>
              </a:cxn>
              <a:cxn ang="T13">
                <a:pos x="T6" y="T7"/>
              </a:cxn>
              <a:cxn ang="T14">
                <a:pos x="T8" y="T9"/>
              </a:cxn>
            </a:cxnLst>
            <a:rect l="T15" t="T16" r="T17" b="T18"/>
            <a:pathLst>
              <a:path w="762000" h="609600">
                <a:moveTo>
                  <a:pt x="1" y="232846"/>
                </a:moveTo>
                <a:lnTo>
                  <a:pt x="291060" y="232847"/>
                </a:lnTo>
                <a:lnTo>
                  <a:pt x="381000" y="0"/>
                </a:lnTo>
                <a:lnTo>
                  <a:pt x="470940" y="232847"/>
                </a:lnTo>
                <a:lnTo>
                  <a:pt x="761999" y="232846"/>
                </a:lnTo>
                <a:lnTo>
                  <a:pt x="526527" y="376752"/>
                </a:lnTo>
                <a:lnTo>
                  <a:pt x="616471" y="609598"/>
                </a:lnTo>
                <a:lnTo>
                  <a:pt x="381000" y="465690"/>
                </a:lnTo>
                <a:lnTo>
                  <a:pt x="145529" y="609598"/>
                </a:lnTo>
                <a:lnTo>
                  <a:pt x="235473" y="376752"/>
                </a:lnTo>
                <a:close/>
              </a:path>
            </a:pathLst>
          </a:custGeom>
          <a:blipFill dpi="0" rotWithShape="1">
            <a:blip r:embed="rId4"/>
            <a:srcRect/>
            <a:tile tx="0" ty="0" sx="100000" sy="100000" flip="none" algn="tl"/>
          </a:blipFill>
          <a:ln w="9525">
            <a:solidFill>
              <a:schemeClr val="tx1"/>
            </a:solidFill>
            <a:miter lim="800000"/>
            <a:headEnd/>
            <a:tailEnd/>
          </a:ln>
        </p:spPr>
        <p:txBody>
          <a:bodyPr wrap="none" anchor="ctr"/>
          <a:lstStyle/>
          <a:p>
            <a:pPr>
              <a:defRPr/>
            </a:pPr>
            <a:endParaRPr lang="en-US">
              <a:latin typeface="Garamond" pitchFamily="18" charset="0"/>
              <a:ea typeface="+mn-ea"/>
            </a:endParaRPr>
          </a:p>
        </p:txBody>
      </p:sp>
      <p:sp>
        <p:nvSpPr>
          <p:cNvPr id="19465" name="AutoShape 9"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endParaRPr lang="en-US"/>
          </a:p>
        </p:txBody>
      </p:sp>
      <p:sp>
        <p:nvSpPr>
          <p:cNvPr id="19470" name="Rectangle 14"/>
          <p:cNvSpPr>
            <a:spLocks noGrp="1" noRot="1" noChangeArrowheads="1"/>
          </p:cNvSpPr>
          <p:nvPr>
            <p:ph type="title"/>
          </p:nvPr>
        </p:nvSpPr>
        <p:spPr>
          <a:xfrm>
            <a:off x="152400" y="228600"/>
            <a:ext cx="8763000" cy="685800"/>
          </a:xfrm>
        </p:spPr>
        <p:txBody>
          <a:bodyPr/>
          <a:lstStyle/>
          <a:p>
            <a:pPr eaLnBrk="1" hangingPunct="1"/>
            <a:r>
              <a:rPr lang="en-US" sz="4000">
                <a:latin typeface="Garamond" charset="0"/>
              </a:rPr>
              <a:t>Jumlah Penduduk Kerajaan = 55 juta</a:t>
            </a:r>
          </a:p>
        </p:txBody>
      </p:sp>
      <p:sp>
        <p:nvSpPr>
          <p:cNvPr id="18438" name="WordArt 17"/>
          <p:cNvSpPr>
            <a:spLocks noChangeArrowheads="1" noChangeShapeType="1" noTextEdit="1"/>
          </p:cNvSpPr>
          <p:nvPr/>
        </p:nvSpPr>
        <p:spPr bwMode="auto">
          <a:xfrm>
            <a:off x="381000" y="2971800"/>
            <a:ext cx="5838825" cy="2476500"/>
          </a:xfrm>
          <a:prstGeom prst="rect">
            <a:avLst/>
          </a:prstGeom>
        </p:spPr>
        <p:txBody>
          <a:bodyPr wrap="none" fromWordArt="1">
            <a:prstTxWarp prst="textCascadeUp">
              <a:avLst>
                <a:gd name="adj" fmla="val 67500"/>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Bukan Yahudi - 51 juta</a:t>
            </a:r>
          </a:p>
        </p:txBody>
      </p:sp>
      <p:sp>
        <p:nvSpPr>
          <p:cNvPr id="18439" name="WordArt 19"/>
          <p:cNvSpPr>
            <a:spLocks noChangeArrowheads="1" noChangeShapeType="1" noTextEdit="1"/>
          </p:cNvSpPr>
          <p:nvPr/>
        </p:nvSpPr>
        <p:spPr bwMode="auto">
          <a:xfrm>
            <a:off x="6019800" y="4495800"/>
            <a:ext cx="1905000" cy="685800"/>
          </a:xfrm>
          <a:prstGeom prst="rect">
            <a:avLst/>
          </a:prstGeom>
        </p:spPr>
        <p:txBody>
          <a:bodyPr wrap="none" fromWordArt="1">
            <a:prstTxWarp prst="textDeflate">
              <a:avLst>
                <a:gd name="adj" fmla="val 26227"/>
              </a:avLst>
            </a:prstTxWarp>
          </a:bodyPr>
          <a:lstStyle/>
          <a:p>
            <a:pPr algn="ctr"/>
            <a:r>
              <a:rPr lang="en-US" sz="3600" kern="10">
                <a:ln w="9525">
                  <a:solidFill>
                    <a:schemeClr val="tx1"/>
                  </a:solidFill>
                  <a:round/>
                  <a:headEnd/>
                  <a:tailEnd/>
                </a:ln>
                <a:solidFill>
                  <a:srgbClr val="000000"/>
                </a:solidFill>
                <a:latin typeface="Impact"/>
                <a:ea typeface="Impact"/>
                <a:cs typeface="Impact"/>
              </a:rPr>
              <a:t>Yahudi - 4 juta</a:t>
            </a:r>
          </a:p>
        </p:txBody>
      </p:sp>
      <p:sp>
        <p:nvSpPr>
          <p:cNvPr id="19476" name="Text Box 20"/>
          <p:cNvSpPr txBox="1">
            <a:spLocks noChangeArrowheads="1"/>
          </p:cNvSpPr>
          <p:nvPr/>
        </p:nvSpPr>
        <p:spPr bwMode="auto">
          <a:xfrm>
            <a:off x="8610600" y="17463"/>
            <a:ext cx="523875"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Arial" charset="0"/>
                <a:ea typeface="+mn-ea"/>
              </a:rPr>
              <a:t>97</a:t>
            </a:r>
            <a:endParaRPr lang="en-US" b="1">
              <a:latin typeface="Arial" charset="0"/>
              <a:ea typeface="+mn-ea"/>
            </a:endParaRPr>
          </a:p>
        </p:txBody>
      </p:sp>
      <p:sp>
        <p:nvSpPr>
          <p:cNvPr id="18441" name="TextBox 11"/>
          <p:cNvSpPr txBox="1">
            <a:spLocks noChangeArrowheads="1"/>
          </p:cNvSpPr>
          <p:nvPr/>
        </p:nvSpPr>
        <p:spPr bwMode="auto">
          <a:xfrm>
            <a:off x="5791200" y="1524000"/>
            <a:ext cx="3200400" cy="51911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charset="0"/>
                <a:ea typeface="ＭＳ Ｐゴシック" charset="0"/>
              </a:defRPr>
            </a:lvl1pPr>
            <a:lvl2pPr marL="742950" indent="-285750">
              <a:defRPr>
                <a:solidFill>
                  <a:schemeClr val="tx1"/>
                </a:solidFill>
                <a:latin typeface="Garamond" charset="0"/>
                <a:ea typeface="ＭＳ Ｐゴシック" charset="0"/>
              </a:defRPr>
            </a:lvl2pPr>
            <a:lvl3pPr marL="1143000" indent="-228600">
              <a:defRPr>
                <a:solidFill>
                  <a:schemeClr val="tx1"/>
                </a:solidFill>
                <a:latin typeface="Garamond" charset="0"/>
                <a:ea typeface="ＭＳ Ｐゴシック" charset="0"/>
              </a:defRPr>
            </a:lvl3pPr>
            <a:lvl4pPr marL="1600200" indent="-228600">
              <a:defRPr>
                <a:solidFill>
                  <a:schemeClr val="tx1"/>
                </a:solidFill>
                <a:latin typeface="Garamond" charset="0"/>
                <a:ea typeface="ＭＳ Ｐゴシック" charset="0"/>
              </a:defRPr>
            </a:lvl4pPr>
            <a:lvl5pPr marL="2057400" indent="-228600">
              <a:defRPr>
                <a:solidFill>
                  <a:schemeClr val="tx1"/>
                </a:solidFill>
                <a:latin typeface="Garamond" charset="0"/>
                <a:ea typeface="ＭＳ Ｐゴシック" charset="0"/>
              </a:defRPr>
            </a:lvl5pPr>
            <a:lvl6pPr marL="2514600" indent="-228600" eaLnBrk="0" fontAlgn="base" hangingPunct="0">
              <a:spcBef>
                <a:spcPct val="0"/>
              </a:spcBef>
              <a:spcAft>
                <a:spcPct val="0"/>
              </a:spcAft>
              <a:defRPr>
                <a:solidFill>
                  <a:schemeClr val="tx1"/>
                </a:solidFill>
                <a:latin typeface="Garamond" charset="0"/>
                <a:ea typeface="ＭＳ Ｐゴシック" charset="0"/>
              </a:defRPr>
            </a:lvl6pPr>
            <a:lvl7pPr marL="2971800" indent="-228600" eaLnBrk="0" fontAlgn="base" hangingPunct="0">
              <a:spcBef>
                <a:spcPct val="0"/>
              </a:spcBef>
              <a:spcAft>
                <a:spcPct val="0"/>
              </a:spcAft>
              <a:defRPr>
                <a:solidFill>
                  <a:schemeClr val="tx1"/>
                </a:solidFill>
                <a:latin typeface="Garamond" charset="0"/>
                <a:ea typeface="ＭＳ Ｐゴシック" charset="0"/>
              </a:defRPr>
            </a:lvl7pPr>
            <a:lvl8pPr marL="3429000" indent="-228600" eaLnBrk="0" fontAlgn="base" hangingPunct="0">
              <a:spcBef>
                <a:spcPct val="0"/>
              </a:spcBef>
              <a:spcAft>
                <a:spcPct val="0"/>
              </a:spcAft>
              <a:defRPr>
                <a:solidFill>
                  <a:schemeClr val="tx1"/>
                </a:solidFill>
                <a:latin typeface="Garamond" charset="0"/>
                <a:ea typeface="ＭＳ Ｐゴシック" charset="0"/>
              </a:defRPr>
            </a:lvl8pPr>
            <a:lvl9pPr marL="3886200" indent="-228600" eaLnBrk="0" fontAlgn="base" hangingPunct="0">
              <a:spcBef>
                <a:spcPct val="0"/>
              </a:spcBef>
              <a:spcAft>
                <a:spcPct val="0"/>
              </a:spcAft>
              <a:defRPr>
                <a:solidFill>
                  <a:schemeClr val="tx1"/>
                </a:solidFill>
                <a:latin typeface="Garamond" charset="0"/>
                <a:ea typeface="ＭＳ Ｐゴシック" charset="0"/>
              </a:defRPr>
            </a:lvl9pPr>
          </a:lstStyle>
          <a:p>
            <a:pPr algn="ctr"/>
            <a:r>
              <a:rPr lang="en-US" sz="2800" b="1">
                <a:solidFill>
                  <a:schemeClr val="bg2"/>
                </a:solidFill>
              </a:rPr>
              <a:t>Kerajaan Romawi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wheel(4)">
                                      <p:cBhvr>
                                        <p:cTn id="7" dur="2000"/>
                                        <p:tgtEl>
                                          <p:spTgt spid="194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wheel(4)">
                                      <p:cBhvr>
                                        <p:cTn id="12" dur="20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p:bldP spid="19465" grpId="0" animBg="1"/>
    </p:bld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1755</TotalTime>
  <Words>1374</Words>
  <Application>Microsoft Macintosh PowerPoint</Application>
  <PresentationFormat>On-screen Show (4:3)</PresentationFormat>
  <Paragraphs>344</Paragraphs>
  <Slides>46</Slides>
  <Notes>45</Notes>
  <HiddenSlides>0</HiddenSlides>
  <MMClips>2</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1</vt:i4>
      </vt:variant>
      <vt:variant>
        <vt:lpstr>Slide Titles</vt:lpstr>
      </vt:variant>
      <vt:variant>
        <vt:i4>46</vt:i4>
      </vt:variant>
    </vt:vector>
  </HeadingPairs>
  <TitlesOfParts>
    <vt:vector size="62" baseType="lpstr">
      <vt:lpstr>Garamond</vt:lpstr>
      <vt:lpstr>Arial</vt:lpstr>
      <vt:lpstr>Wingdings</vt:lpstr>
      <vt:lpstr>Verdana</vt:lpstr>
      <vt:lpstr>Tahoma</vt:lpstr>
      <vt:lpstr>Times New Roman</vt:lpstr>
      <vt:lpstr>Arial Black</vt:lpstr>
      <vt:lpstr>MS Reference Sans Serif</vt:lpstr>
      <vt:lpstr>Impact</vt:lpstr>
      <vt:lpstr>Stream</vt:lpstr>
      <vt:lpstr>Globe</vt:lpstr>
      <vt:lpstr>Balance</vt:lpstr>
      <vt:lpstr>Default Design</vt:lpstr>
      <vt:lpstr>Orbit</vt:lpstr>
      <vt:lpstr>1_Orbit</vt:lpstr>
      <vt:lpstr>Microsoft Graph Chart</vt:lpstr>
      <vt:lpstr>Bidang Sosial-  Ekonomi</vt:lpstr>
      <vt:lpstr>PowerPoint Presentation</vt:lpstr>
      <vt:lpstr>PowerPoint Presentation</vt:lpstr>
      <vt:lpstr>PowerPoint Presentation</vt:lpstr>
      <vt:lpstr>PowerPoint Presentation</vt:lpstr>
      <vt:lpstr>PowerPoint Presentation</vt:lpstr>
      <vt:lpstr>Konteks Sosial-Ekonomi</vt:lpstr>
      <vt:lpstr>Dunia Perjanjian Baru bersifat Agraris </vt:lpstr>
      <vt:lpstr>Jumlah Penduduk Kerajaan = 55 juta</vt:lpstr>
      <vt:lpstr>Pengelompokan Penduduk</vt:lpstr>
      <vt:lpstr>Populasi Suku Bangsa Palestina</vt:lpstr>
      <vt:lpstr>Languages of the Empire</vt:lpstr>
      <vt:lpstr>Latin: Bahasa Resmi</vt:lpstr>
      <vt:lpstr>Apa maksudnya?</vt:lpstr>
      <vt:lpstr>Bahasa Aram di Palestina</vt:lpstr>
      <vt:lpstr>Bahasa Ibrani di Palestina?</vt:lpstr>
      <vt:lpstr>Languages of the Empire</vt:lpstr>
      <vt:lpstr>Social Life</vt:lpstr>
      <vt:lpstr>Empat Tingkatan Sosial Bangsa Romawi</vt:lpstr>
      <vt:lpstr>Tingkatan Sosial</vt:lpstr>
      <vt:lpstr>Caracalla: Kemewahan Romawi</vt:lpstr>
      <vt:lpstr>Bagaimana Etika yang Benar dalam Perjamuan Makan Bangsa Romawi?</vt:lpstr>
      <vt:lpstr>Three-Course Banquet</vt:lpstr>
      <vt:lpstr>TingkatanSosial</vt:lpstr>
      <vt:lpstr>Wanita-wanita Romawi yang Kaya</vt:lpstr>
      <vt:lpstr>Romans loved the races</vt:lpstr>
      <vt:lpstr>Para Imam Besar yang juga Bangsawan</vt:lpstr>
      <vt:lpstr>Tingkatan Sosial</vt:lpstr>
      <vt:lpstr>Para Imam Kaum Buruh Mengenakan Pakaian yang terbuat dari Kain Linan Putih Polos</vt:lpstr>
      <vt:lpstr>Para Tukang dari Kaum Buruh  (Pandai Besi)</vt:lpstr>
      <vt:lpstr>Tukang-tukang Kayu Bangsa Yahudi adalah Kaum Buruh</vt:lpstr>
      <vt:lpstr>Tingkatan Sosial</vt:lpstr>
      <vt:lpstr>Tingkatan Sosial</vt:lpstr>
      <vt:lpstr>Anggota Masyarakat Kota dapat naik banding ke Majelis Romawi</vt:lpstr>
      <vt:lpstr>Ciri-ciri Masyarakat ber-Rumah Tangga</vt:lpstr>
      <vt:lpstr>Implikasi Rumah Tangga</vt:lpstr>
      <vt:lpstr>Rumah Tangga menguji Kesetiaan</vt:lpstr>
      <vt:lpstr>Implikasi Rumah Tangga</vt:lpstr>
      <vt:lpstr>Lingkungan Pengaruh</vt:lpstr>
      <vt:lpstr>Aplikasi Rumah Tangga</vt:lpstr>
      <vt:lpstr>PowerPoint Presentation</vt:lpstr>
      <vt:lpstr>PowerPoint Presentation</vt:lpstr>
      <vt:lpstr>PowerPoint Presentation</vt:lpstr>
      <vt:lpstr>PowerPoint Presentation</vt:lpstr>
      <vt:lpstr>Black</vt:lpstr>
      <vt:lpstr>Latar Belakang Perjanjian Baru— BibleStudyDownloads.org</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Social-Economic Context</dc:title>
  <dc:creator>Internet</dc:creator>
  <cp:lastModifiedBy>Rick Griffith</cp:lastModifiedBy>
  <cp:revision>232</cp:revision>
  <dcterms:created xsi:type="dcterms:W3CDTF">2003-03-03T07:24:19Z</dcterms:created>
  <dcterms:modified xsi:type="dcterms:W3CDTF">2016-03-23T12:20:17Z</dcterms:modified>
</cp:coreProperties>
</file>